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5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6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8" r:id="rId4"/>
    <p:sldMasterId id="2147484471" r:id="rId5"/>
    <p:sldMasterId id="2147484487" r:id="rId6"/>
    <p:sldMasterId id="2147484502" r:id="rId7"/>
    <p:sldMasterId id="2147484538" r:id="rId8"/>
    <p:sldMasterId id="2147484566" r:id="rId9"/>
    <p:sldMasterId id="2147484613" r:id="rId10"/>
  </p:sldMasterIdLst>
  <p:notesMasterIdLst>
    <p:notesMasterId r:id="rId29"/>
  </p:notesMasterIdLst>
  <p:sldIdLst>
    <p:sldId id="685" r:id="rId11"/>
    <p:sldId id="356" r:id="rId12"/>
    <p:sldId id="1245" r:id="rId13"/>
    <p:sldId id="331" r:id="rId14"/>
    <p:sldId id="379" r:id="rId15"/>
    <p:sldId id="1060" r:id="rId16"/>
    <p:sldId id="262" r:id="rId17"/>
    <p:sldId id="314" r:id="rId18"/>
    <p:sldId id="258" r:id="rId19"/>
    <p:sldId id="279" r:id="rId20"/>
    <p:sldId id="926" r:id="rId21"/>
    <p:sldId id="268" r:id="rId22"/>
    <p:sldId id="1242" r:id="rId23"/>
    <p:sldId id="1243" r:id="rId24"/>
    <p:sldId id="1153" r:id="rId25"/>
    <p:sldId id="696" r:id="rId26"/>
    <p:sldId id="646" r:id="rId27"/>
    <p:sldId id="667" r:id="rId28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ID\Yhteiset\TALOUSPOLITIIKKA,%20VEROTUS,%20OSAAMINEN,%20KV-ASIAT\Talouspolitiikka%20ja%20kest&#228;v&#228;%20kasvu\yritystilastot\2016\YritystenHenkil&#246;m&#228;&#228;r&#228;t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3001897884553039E-3"/>
          <c:w val="1"/>
          <c:h val="0.9240162822252374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DE81-48BC-AA09-3726C0344457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DE81-48BC-AA09-3726C034445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8-DE81-48BC-AA09-3726C0344457}"/>
              </c:ext>
            </c:extLst>
          </c:dPt>
          <c:dPt>
            <c:idx val="6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4-DE81-48BC-AA09-3726C0344457}"/>
              </c:ext>
            </c:extLst>
          </c:dPt>
          <c:dPt>
            <c:idx val="7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3-DE81-48BC-AA09-3726C0344457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400" b="1">
                      <a:solidFill>
                        <a:schemeClr val="tx2"/>
                      </a:solidFill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DE81-48BC-AA09-3726C0344457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400" b="1">
                      <a:solidFill>
                        <a:schemeClr val="tx2"/>
                      </a:solidFill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E81-48BC-AA09-3726C0344457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400" b="1">
                      <a:solidFill>
                        <a:schemeClr val="tx2"/>
                      </a:solidFill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E81-48BC-AA09-3726C0344457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4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E81-48BC-AA09-3726C0344457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4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E81-48BC-AA09-3726C034445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'040_syr_2007_tau_104_fi20091012'!$L$37:$S$37</c:f>
              <c:strCache>
                <c:ptCount val="8"/>
                <c:pt idx="0">
                  <c:v>1-9 h</c:v>
                </c:pt>
                <c:pt idx="1">
                  <c:v>10-19 h</c:v>
                </c:pt>
                <c:pt idx="2">
                  <c:v>20-49 h</c:v>
                </c:pt>
                <c:pt idx="3">
                  <c:v>50-99 h</c:v>
                </c:pt>
                <c:pt idx="4">
                  <c:v>100-249 h</c:v>
                </c:pt>
                <c:pt idx="5">
                  <c:v>250-499 h</c:v>
                </c:pt>
                <c:pt idx="6">
                  <c:v>500-999 h</c:v>
                </c:pt>
                <c:pt idx="7">
                  <c:v>&gt; 1000 h</c:v>
                </c:pt>
              </c:strCache>
            </c:strRef>
          </c:cat>
          <c:val>
            <c:numRef>
              <c:f>'040_syr_2007_tau_104_fi20091012'!$L$87:$S$87</c:f>
              <c:numCache>
                <c:formatCode>General</c:formatCode>
                <c:ptCount val="8"/>
                <c:pt idx="0">
                  <c:v>19065</c:v>
                </c:pt>
                <c:pt idx="1">
                  <c:v>26276</c:v>
                </c:pt>
                <c:pt idx="2">
                  <c:v>36159</c:v>
                </c:pt>
                <c:pt idx="3">
                  <c:v>31836</c:v>
                </c:pt>
                <c:pt idx="4">
                  <c:v>21478</c:v>
                </c:pt>
                <c:pt idx="5">
                  <c:v>10332</c:v>
                </c:pt>
                <c:pt idx="6">
                  <c:v>-2668</c:v>
                </c:pt>
                <c:pt idx="7">
                  <c:v>-37788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81-48BC-AA09-3726C03444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"/>
        <c:overlap val="32"/>
        <c:axId val="162498048"/>
        <c:axId val="681830080"/>
      </c:barChart>
      <c:catAx>
        <c:axId val="16249804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681830080"/>
        <c:crosses val="autoZero"/>
        <c:auto val="1"/>
        <c:lblAlgn val="ctr"/>
        <c:lblOffset val="100"/>
        <c:noMultiLvlLbl val="0"/>
      </c:catAx>
      <c:valAx>
        <c:axId val="681830080"/>
        <c:scaling>
          <c:orientation val="minMax"/>
          <c:max val="45000"/>
          <c:min val="-45000"/>
        </c:scaling>
        <c:delete val="1"/>
        <c:axPos val="l"/>
        <c:numFmt formatCode="General" sourceLinked="1"/>
        <c:majorTickMark val="out"/>
        <c:minorTickMark val="none"/>
        <c:tickLblPos val="nextTo"/>
        <c:crossAx val="162498048"/>
        <c:crosses val="autoZero"/>
        <c:crossBetween val="between"/>
        <c:majorUnit val="5000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Taul1!$A$2:$A$20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Taul1!$B$2:$B$20</c:f>
              <c:numCache>
                <c:formatCode>General</c:formatCode>
                <c:ptCount val="19"/>
                <c:pt idx="0">
                  <c:v>123</c:v>
                </c:pt>
                <c:pt idx="1">
                  <c:v>123</c:v>
                </c:pt>
                <c:pt idx="2">
                  <c:v>122</c:v>
                </c:pt>
                <c:pt idx="3">
                  <c:v>124</c:v>
                </c:pt>
                <c:pt idx="4">
                  <c:v>129</c:v>
                </c:pt>
                <c:pt idx="5">
                  <c:v>135</c:v>
                </c:pt>
                <c:pt idx="6">
                  <c:v>141</c:v>
                </c:pt>
                <c:pt idx="7">
                  <c:v>139</c:v>
                </c:pt>
                <c:pt idx="8">
                  <c:v>154</c:v>
                </c:pt>
                <c:pt idx="9">
                  <c:v>160</c:v>
                </c:pt>
                <c:pt idx="10">
                  <c:v>154</c:v>
                </c:pt>
                <c:pt idx="11">
                  <c:v>163</c:v>
                </c:pt>
                <c:pt idx="12">
                  <c:v>169</c:v>
                </c:pt>
                <c:pt idx="13">
                  <c:v>168</c:v>
                </c:pt>
                <c:pt idx="14">
                  <c:v>173</c:v>
                </c:pt>
                <c:pt idx="15">
                  <c:v>177</c:v>
                </c:pt>
                <c:pt idx="16">
                  <c:v>183</c:v>
                </c:pt>
                <c:pt idx="17">
                  <c:v>171</c:v>
                </c:pt>
                <c:pt idx="18">
                  <c:v>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9F-4FE6-924B-725BDECAC66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96783680"/>
        <c:axId val="736949696"/>
      </c:lineChart>
      <c:catAx>
        <c:axId val="79678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36949696"/>
        <c:crosses val="autoZero"/>
        <c:auto val="1"/>
        <c:lblAlgn val="ctr"/>
        <c:lblOffset val="100"/>
        <c:noMultiLvlLbl val="0"/>
      </c:catAx>
      <c:valAx>
        <c:axId val="736949696"/>
        <c:scaling>
          <c:orientation val="minMax"/>
          <c:min val="110"/>
        </c:scaling>
        <c:delete val="1"/>
        <c:axPos val="l"/>
        <c:numFmt formatCode="General" sourceLinked="1"/>
        <c:majorTickMark val="none"/>
        <c:minorTickMark val="none"/>
        <c:tickLblPos val="nextTo"/>
        <c:crossAx val="796783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7AEA91-7E76-4CEE-85BF-7E502DBF2C28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C9ED05FB-6573-48CF-B66E-54BEA95AAB73}">
      <dgm:prSet phldrT="[Teksti]" custT="1"/>
      <dgm:spPr/>
      <dgm:t>
        <a:bodyPr/>
        <a:lstStyle/>
        <a:p>
          <a:r>
            <a:rPr lang="fi-FI" sz="1400" dirty="0"/>
            <a:t>Työllisyyden edistämisen ministerityöryhmä, pj. työministeri Timo Harakka</a:t>
          </a:r>
        </a:p>
      </dgm:t>
    </dgm:pt>
    <dgm:pt modelId="{63775166-B24A-4CB1-830E-DD0583D6D695}" type="parTrans" cxnId="{F8418325-EB6F-4D0C-9642-5E8982280554}">
      <dgm:prSet/>
      <dgm:spPr/>
      <dgm:t>
        <a:bodyPr/>
        <a:lstStyle/>
        <a:p>
          <a:endParaRPr lang="fi-FI"/>
        </a:p>
      </dgm:t>
    </dgm:pt>
    <dgm:pt modelId="{3061DB35-9510-4D16-B77F-678CAFAE84D0}" type="sibTrans" cxnId="{F8418325-EB6F-4D0C-9642-5E8982280554}">
      <dgm:prSet/>
      <dgm:spPr/>
      <dgm:t>
        <a:bodyPr/>
        <a:lstStyle/>
        <a:p>
          <a:endParaRPr lang="fi-FI"/>
        </a:p>
      </dgm:t>
    </dgm:pt>
    <dgm:pt modelId="{94D6080B-CB11-4A25-868B-00CF39A2E297}">
      <dgm:prSet phldrT="[Teksti]" custT="1"/>
      <dgm:spPr/>
      <dgm:t>
        <a:bodyPr lIns="0" rIns="0"/>
        <a:lstStyle/>
        <a:p>
          <a:r>
            <a:rPr lang="fi-FI" sz="1050" dirty="0"/>
            <a:t>1. Työvoimapolitiikan palvelurakenne, pj. Jari Gustafsson</a:t>
          </a:r>
        </a:p>
      </dgm:t>
    </dgm:pt>
    <dgm:pt modelId="{D147585C-B1AF-4106-802A-9B68E9405F29}" type="parTrans" cxnId="{FCC3399A-4653-4028-BA9E-F1FDB3BAEDCB}">
      <dgm:prSet/>
      <dgm:spPr/>
      <dgm:t>
        <a:bodyPr/>
        <a:lstStyle/>
        <a:p>
          <a:endParaRPr lang="fi-FI"/>
        </a:p>
      </dgm:t>
    </dgm:pt>
    <dgm:pt modelId="{2D1C0A43-18B6-44FF-B76E-73C8297C7EAC}" type="sibTrans" cxnId="{FCC3399A-4653-4028-BA9E-F1FDB3BAEDCB}">
      <dgm:prSet/>
      <dgm:spPr/>
      <dgm:t>
        <a:bodyPr/>
        <a:lstStyle/>
        <a:p>
          <a:endParaRPr lang="fi-FI"/>
        </a:p>
      </dgm:t>
    </dgm:pt>
    <dgm:pt modelId="{AE18AA11-33B0-4260-8321-60C398334674}">
      <dgm:prSet phldrT="[Teksti]" custT="1"/>
      <dgm:spPr/>
      <dgm:t>
        <a:bodyPr lIns="0" rIns="0"/>
        <a:lstStyle/>
        <a:p>
          <a:r>
            <a:rPr lang="fi-FI" sz="1050" dirty="0"/>
            <a:t>2. Palkkatuki ja etuudet, pj. Tiina Korhonen</a:t>
          </a:r>
        </a:p>
      </dgm:t>
    </dgm:pt>
    <dgm:pt modelId="{2831CCDA-36B2-4CD6-8108-37E2DE600F22}" type="parTrans" cxnId="{0B2F2C53-B14D-4CB7-B4BB-1571D3730FBA}">
      <dgm:prSet/>
      <dgm:spPr/>
      <dgm:t>
        <a:bodyPr/>
        <a:lstStyle/>
        <a:p>
          <a:endParaRPr lang="fi-FI"/>
        </a:p>
      </dgm:t>
    </dgm:pt>
    <dgm:pt modelId="{BC3255F7-249A-46B5-8B58-894056315AA2}" type="sibTrans" cxnId="{0B2F2C53-B14D-4CB7-B4BB-1571D3730FBA}">
      <dgm:prSet/>
      <dgm:spPr/>
      <dgm:t>
        <a:bodyPr/>
        <a:lstStyle/>
        <a:p>
          <a:endParaRPr lang="fi-FI"/>
        </a:p>
      </dgm:t>
    </dgm:pt>
    <dgm:pt modelId="{068F3CB6-DBEC-4DF8-9295-06BB464E5204}">
      <dgm:prSet phldrT="[Teksti]" custT="1"/>
      <dgm:spPr/>
      <dgm:t>
        <a:bodyPr lIns="0" rIns="0"/>
        <a:lstStyle/>
        <a:p>
          <a:r>
            <a:rPr lang="fi-FI" sz="1050" dirty="0"/>
            <a:t>3. Työkyvyn edistäminen ja osatyökykyisten työllistäminen, pj. Kimmo Ruth</a:t>
          </a:r>
        </a:p>
      </dgm:t>
    </dgm:pt>
    <dgm:pt modelId="{FA0017A1-ECAA-4FB1-8F75-AE6BAB2A1600}" type="parTrans" cxnId="{2ED3EEBE-5A8C-4B7D-926B-8499F456BEFD}">
      <dgm:prSet/>
      <dgm:spPr/>
      <dgm:t>
        <a:bodyPr/>
        <a:lstStyle/>
        <a:p>
          <a:endParaRPr lang="fi-FI"/>
        </a:p>
      </dgm:t>
    </dgm:pt>
    <dgm:pt modelId="{9F65B8D7-826A-4180-81F9-A22E3CB07AEC}" type="sibTrans" cxnId="{2ED3EEBE-5A8C-4B7D-926B-8499F456BEFD}">
      <dgm:prSet/>
      <dgm:spPr/>
      <dgm:t>
        <a:bodyPr/>
        <a:lstStyle/>
        <a:p>
          <a:endParaRPr lang="fi-FI"/>
        </a:p>
      </dgm:t>
    </dgm:pt>
    <dgm:pt modelId="{854D11F6-2B48-4B57-9B0F-CB73132EC733}">
      <dgm:prSet phldrT="[Teksti]" custT="1"/>
      <dgm:spPr/>
      <dgm:t>
        <a:bodyPr lIns="0" rIns="0"/>
        <a:lstStyle/>
        <a:p>
          <a:r>
            <a:rPr lang="fi-FI" sz="1050" dirty="0"/>
            <a:t>4. Osaaminen ja työmarkkinoiden </a:t>
          </a:r>
          <a:r>
            <a:rPr lang="fi-FI" sz="1050" dirty="0" err="1"/>
            <a:t>kohtaanto</a:t>
          </a:r>
          <a:r>
            <a:rPr lang="fi-FI" sz="1050" dirty="0"/>
            <a:t>, pj. Teija Felt</a:t>
          </a:r>
        </a:p>
      </dgm:t>
    </dgm:pt>
    <dgm:pt modelId="{BEF886A3-7085-40F3-920C-C3F3985722EA}" type="parTrans" cxnId="{1CC11377-B6E4-45AE-A83A-85687CEF1B08}">
      <dgm:prSet/>
      <dgm:spPr/>
      <dgm:t>
        <a:bodyPr/>
        <a:lstStyle/>
        <a:p>
          <a:endParaRPr lang="fi-FI"/>
        </a:p>
      </dgm:t>
    </dgm:pt>
    <dgm:pt modelId="{3B79244B-827A-4666-8AD0-0D1CDF0A2272}" type="sibTrans" cxnId="{1CC11377-B6E4-45AE-A83A-85687CEF1B08}">
      <dgm:prSet/>
      <dgm:spPr/>
      <dgm:t>
        <a:bodyPr/>
        <a:lstStyle/>
        <a:p>
          <a:endParaRPr lang="fi-FI"/>
        </a:p>
      </dgm:t>
    </dgm:pt>
    <dgm:pt modelId="{D4B67EEF-94D4-453E-A40F-833730D35E07}">
      <dgm:prSet phldrT="[Teksti]" custT="1"/>
      <dgm:spPr/>
      <dgm:t>
        <a:bodyPr lIns="0" rIns="0"/>
        <a:lstStyle/>
        <a:p>
          <a:r>
            <a:rPr lang="fi-FI" sz="1050" dirty="0"/>
            <a:t>5. Työperäinen maahanmuutto ja kotouttaminen, pj. Sonja Hämäläinen</a:t>
          </a:r>
        </a:p>
      </dgm:t>
    </dgm:pt>
    <dgm:pt modelId="{97B67C8A-773E-40B0-B87F-FB0CCA71B707}" type="parTrans" cxnId="{CE6EA67A-6910-485A-A59C-C3D35F2F9BA8}">
      <dgm:prSet/>
      <dgm:spPr/>
      <dgm:t>
        <a:bodyPr/>
        <a:lstStyle/>
        <a:p>
          <a:endParaRPr lang="fi-FI"/>
        </a:p>
      </dgm:t>
    </dgm:pt>
    <dgm:pt modelId="{9EF2D629-6BFA-4346-BD42-A9A673623640}" type="sibTrans" cxnId="{CE6EA67A-6910-485A-A59C-C3D35F2F9BA8}">
      <dgm:prSet/>
      <dgm:spPr/>
      <dgm:t>
        <a:bodyPr/>
        <a:lstStyle/>
        <a:p>
          <a:endParaRPr lang="fi-FI"/>
        </a:p>
      </dgm:t>
    </dgm:pt>
    <dgm:pt modelId="{F56623A6-8278-4D68-8D64-DE590F6E84AB}">
      <dgm:prSet phldrT="[Teksti]" custT="1"/>
      <dgm:spPr/>
      <dgm:t>
        <a:bodyPr lIns="0" rIns="0"/>
        <a:lstStyle/>
        <a:p>
          <a:r>
            <a:rPr lang="fi-FI" sz="1050" dirty="0"/>
            <a:t>6. Työlainsäädäntö, pj. Antti Neimala</a:t>
          </a:r>
        </a:p>
      </dgm:t>
    </dgm:pt>
    <dgm:pt modelId="{096ED4C5-C36C-4E9C-ACDE-DD7706BFE363}" type="parTrans" cxnId="{0A67DE78-BB02-43E5-9859-D17E0CE2471E}">
      <dgm:prSet/>
      <dgm:spPr/>
      <dgm:t>
        <a:bodyPr/>
        <a:lstStyle/>
        <a:p>
          <a:endParaRPr lang="fi-FI"/>
        </a:p>
      </dgm:t>
    </dgm:pt>
    <dgm:pt modelId="{343637CF-9940-4213-977D-FA5B2826E25D}" type="sibTrans" cxnId="{0A67DE78-BB02-43E5-9859-D17E0CE2471E}">
      <dgm:prSet/>
      <dgm:spPr/>
      <dgm:t>
        <a:bodyPr/>
        <a:lstStyle/>
        <a:p>
          <a:endParaRPr lang="fi-FI"/>
        </a:p>
      </dgm:t>
    </dgm:pt>
    <dgm:pt modelId="{18F27B9B-F99E-4B01-92C4-A00B13525611}">
      <dgm:prSet phldrT="[Teksti]" custT="1"/>
      <dgm:spPr/>
      <dgm:t>
        <a:bodyPr lIns="0" rIns="0"/>
        <a:lstStyle/>
        <a:p>
          <a:r>
            <a:rPr lang="fi-FI" sz="1050" dirty="0"/>
            <a:t>7. Paikallinen sopiminen, pj. </a:t>
          </a:r>
          <a:r>
            <a:rPr lang="fi-FI" sz="1050" dirty="0" err="1"/>
            <a:t>vsi</a:t>
          </a:r>
          <a:r>
            <a:rPr lang="fi-FI" sz="1050" dirty="0"/>
            <a:t> Raimo Luoma</a:t>
          </a:r>
        </a:p>
      </dgm:t>
    </dgm:pt>
    <dgm:pt modelId="{ADD63064-1C7B-4EF2-8C3B-FC9603C6BE69}" type="parTrans" cxnId="{4654A0D0-58D6-4BCF-BC7D-7ED74A42DC5E}">
      <dgm:prSet/>
      <dgm:spPr/>
      <dgm:t>
        <a:bodyPr/>
        <a:lstStyle/>
        <a:p>
          <a:endParaRPr lang="fi-FI"/>
        </a:p>
      </dgm:t>
    </dgm:pt>
    <dgm:pt modelId="{E6715EAD-E70B-4F15-AAD3-36E18DFD4AB1}" type="sibTrans" cxnId="{4654A0D0-58D6-4BCF-BC7D-7ED74A42DC5E}">
      <dgm:prSet/>
      <dgm:spPr/>
      <dgm:t>
        <a:bodyPr/>
        <a:lstStyle/>
        <a:p>
          <a:endParaRPr lang="fi-FI"/>
        </a:p>
      </dgm:t>
    </dgm:pt>
    <dgm:pt modelId="{35FBC430-7DD8-44A1-81AF-E466C6666946}" type="pres">
      <dgm:prSet presAssocID="{427AEA91-7E76-4CEE-85BF-7E502DBF2C2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794E018-4029-43D1-994D-26AAD5348295}" type="pres">
      <dgm:prSet presAssocID="{C9ED05FB-6573-48CF-B66E-54BEA95AAB73}" presName="hierRoot1" presStyleCnt="0">
        <dgm:presLayoutVars>
          <dgm:hierBranch val="init"/>
        </dgm:presLayoutVars>
      </dgm:prSet>
      <dgm:spPr/>
    </dgm:pt>
    <dgm:pt modelId="{3DDFE69F-FF59-4C8D-B87C-2C59B2286457}" type="pres">
      <dgm:prSet presAssocID="{C9ED05FB-6573-48CF-B66E-54BEA95AAB73}" presName="rootComposite1" presStyleCnt="0"/>
      <dgm:spPr/>
    </dgm:pt>
    <dgm:pt modelId="{9BC2BE95-4889-4444-92BE-38646D3AB8BA}" type="pres">
      <dgm:prSet presAssocID="{C9ED05FB-6573-48CF-B66E-54BEA95AAB73}" presName="rootText1" presStyleLbl="node0" presStyleIdx="0" presStyleCnt="1" custScaleX="389897" custScaleY="271531" custLinFactNeighborY="-79567">
        <dgm:presLayoutVars>
          <dgm:chPref val="3"/>
        </dgm:presLayoutVars>
      </dgm:prSet>
      <dgm:spPr/>
    </dgm:pt>
    <dgm:pt modelId="{FEE130A6-C40B-4D3D-9CAA-C7F89B28AF64}" type="pres">
      <dgm:prSet presAssocID="{C9ED05FB-6573-48CF-B66E-54BEA95AAB73}" presName="rootConnector1" presStyleLbl="node1" presStyleIdx="0" presStyleCnt="0"/>
      <dgm:spPr/>
    </dgm:pt>
    <dgm:pt modelId="{755FCBFC-1744-4426-B500-412203E2300C}" type="pres">
      <dgm:prSet presAssocID="{C9ED05FB-6573-48CF-B66E-54BEA95AAB73}" presName="hierChild2" presStyleCnt="0"/>
      <dgm:spPr/>
    </dgm:pt>
    <dgm:pt modelId="{F14CC21B-727F-4B5E-B00B-4510616ED239}" type="pres">
      <dgm:prSet presAssocID="{D147585C-B1AF-4106-802A-9B68E9405F29}" presName="Name37" presStyleLbl="parChTrans1D2" presStyleIdx="0" presStyleCnt="7"/>
      <dgm:spPr/>
    </dgm:pt>
    <dgm:pt modelId="{8ADF9626-2618-4C57-94B3-C8A5E247E17C}" type="pres">
      <dgm:prSet presAssocID="{94D6080B-CB11-4A25-868B-00CF39A2E297}" presName="hierRoot2" presStyleCnt="0">
        <dgm:presLayoutVars>
          <dgm:hierBranch val="init"/>
        </dgm:presLayoutVars>
      </dgm:prSet>
      <dgm:spPr/>
    </dgm:pt>
    <dgm:pt modelId="{3604DCE7-EAA1-48EB-A046-7B7DD8E2969B}" type="pres">
      <dgm:prSet presAssocID="{94D6080B-CB11-4A25-868B-00CF39A2E297}" presName="rootComposite" presStyleCnt="0"/>
      <dgm:spPr/>
    </dgm:pt>
    <dgm:pt modelId="{77962803-92D3-4D59-B86D-9BC163F0C864}" type="pres">
      <dgm:prSet presAssocID="{94D6080B-CB11-4A25-868B-00CF39A2E297}" presName="rootText" presStyleLbl="node2" presStyleIdx="0" presStyleCnt="7" custScaleX="178113" custScaleY="306448">
        <dgm:presLayoutVars>
          <dgm:chPref val="3"/>
        </dgm:presLayoutVars>
      </dgm:prSet>
      <dgm:spPr/>
    </dgm:pt>
    <dgm:pt modelId="{72F15B15-9B75-4844-B595-17C7E1DBE3E4}" type="pres">
      <dgm:prSet presAssocID="{94D6080B-CB11-4A25-868B-00CF39A2E297}" presName="rootConnector" presStyleLbl="node2" presStyleIdx="0" presStyleCnt="7"/>
      <dgm:spPr/>
    </dgm:pt>
    <dgm:pt modelId="{F236A1F6-DB4B-4DAE-8533-137949489E4D}" type="pres">
      <dgm:prSet presAssocID="{94D6080B-CB11-4A25-868B-00CF39A2E297}" presName="hierChild4" presStyleCnt="0"/>
      <dgm:spPr/>
    </dgm:pt>
    <dgm:pt modelId="{4B50E6F9-3DBD-4752-99CC-E49EC4739CB6}" type="pres">
      <dgm:prSet presAssocID="{94D6080B-CB11-4A25-868B-00CF39A2E297}" presName="hierChild5" presStyleCnt="0"/>
      <dgm:spPr/>
    </dgm:pt>
    <dgm:pt modelId="{55C8E870-7608-4A69-9919-8589758902B9}" type="pres">
      <dgm:prSet presAssocID="{2831CCDA-36B2-4CD6-8108-37E2DE600F22}" presName="Name37" presStyleLbl="parChTrans1D2" presStyleIdx="1" presStyleCnt="7"/>
      <dgm:spPr/>
    </dgm:pt>
    <dgm:pt modelId="{5A29915C-D1E2-4AA5-BF29-4A4EB7E4C11A}" type="pres">
      <dgm:prSet presAssocID="{AE18AA11-33B0-4260-8321-60C398334674}" presName="hierRoot2" presStyleCnt="0">
        <dgm:presLayoutVars>
          <dgm:hierBranch val="init"/>
        </dgm:presLayoutVars>
      </dgm:prSet>
      <dgm:spPr/>
    </dgm:pt>
    <dgm:pt modelId="{8A7ED8BD-5FE5-4BCA-820D-550617167A20}" type="pres">
      <dgm:prSet presAssocID="{AE18AA11-33B0-4260-8321-60C398334674}" presName="rootComposite" presStyleCnt="0"/>
      <dgm:spPr/>
    </dgm:pt>
    <dgm:pt modelId="{A4B37CB7-8F12-401C-8B9E-CCD78F92F178}" type="pres">
      <dgm:prSet presAssocID="{AE18AA11-33B0-4260-8321-60C398334674}" presName="rootText" presStyleLbl="node2" presStyleIdx="1" presStyleCnt="7" custScaleX="178113" custScaleY="306448">
        <dgm:presLayoutVars>
          <dgm:chPref val="3"/>
        </dgm:presLayoutVars>
      </dgm:prSet>
      <dgm:spPr/>
    </dgm:pt>
    <dgm:pt modelId="{A98B3DF6-3E89-4BDB-B213-8E61F26A726C}" type="pres">
      <dgm:prSet presAssocID="{AE18AA11-33B0-4260-8321-60C398334674}" presName="rootConnector" presStyleLbl="node2" presStyleIdx="1" presStyleCnt="7"/>
      <dgm:spPr/>
    </dgm:pt>
    <dgm:pt modelId="{2E4B6CE7-4310-4995-8F6E-5D2718150559}" type="pres">
      <dgm:prSet presAssocID="{AE18AA11-33B0-4260-8321-60C398334674}" presName="hierChild4" presStyleCnt="0"/>
      <dgm:spPr/>
    </dgm:pt>
    <dgm:pt modelId="{08431561-7233-40BE-AB21-8CCA8FBE8A47}" type="pres">
      <dgm:prSet presAssocID="{AE18AA11-33B0-4260-8321-60C398334674}" presName="hierChild5" presStyleCnt="0"/>
      <dgm:spPr/>
    </dgm:pt>
    <dgm:pt modelId="{F5A77EA1-6C53-43B1-847F-3AD8F21A8FD7}" type="pres">
      <dgm:prSet presAssocID="{FA0017A1-ECAA-4FB1-8F75-AE6BAB2A1600}" presName="Name37" presStyleLbl="parChTrans1D2" presStyleIdx="2" presStyleCnt="7"/>
      <dgm:spPr/>
    </dgm:pt>
    <dgm:pt modelId="{9E6D546D-C819-4BCD-8814-36FF8960C4ED}" type="pres">
      <dgm:prSet presAssocID="{068F3CB6-DBEC-4DF8-9295-06BB464E5204}" presName="hierRoot2" presStyleCnt="0">
        <dgm:presLayoutVars>
          <dgm:hierBranch val="init"/>
        </dgm:presLayoutVars>
      </dgm:prSet>
      <dgm:spPr/>
    </dgm:pt>
    <dgm:pt modelId="{29133C6B-2FB5-4F5F-9166-974EF578F148}" type="pres">
      <dgm:prSet presAssocID="{068F3CB6-DBEC-4DF8-9295-06BB464E5204}" presName="rootComposite" presStyleCnt="0"/>
      <dgm:spPr/>
    </dgm:pt>
    <dgm:pt modelId="{7C69BB12-8E74-4A6F-B0BB-7A3CC5D372F1}" type="pres">
      <dgm:prSet presAssocID="{068F3CB6-DBEC-4DF8-9295-06BB464E5204}" presName="rootText" presStyleLbl="node2" presStyleIdx="2" presStyleCnt="7" custScaleX="178113" custScaleY="306448">
        <dgm:presLayoutVars>
          <dgm:chPref val="3"/>
        </dgm:presLayoutVars>
      </dgm:prSet>
      <dgm:spPr/>
    </dgm:pt>
    <dgm:pt modelId="{16CD47B5-FFDE-46A5-91D1-207C4FB851C1}" type="pres">
      <dgm:prSet presAssocID="{068F3CB6-DBEC-4DF8-9295-06BB464E5204}" presName="rootConnector" presStyleLbl="node2" presStyleIdx="2" presStyleCnt="7"/>
      <dgm:spPr/>
    </dgm:pt>
    <dgm:pt modelId="{8A826ED9-0779-46B1-BE36-CD54EEFCC9B1}" type="pres">
      <dgm:prSet presAssocID="{068F3CB6-DBEC-4DF8-9295-06BB464E5204}" presName="hierChild4" presStyleCnt="0"/>
      <dgm:spPr/>
    </dgm:pt>
    <dgm:pt modelId="{ECF682E6-1848-43F3-B633-186918CB71A4}" type="pres">
      <dgm:prSet presAssocID="{068F3CB6-DBEC-4DF8-9295-06BB464E5204}" presName="hierChild5" presStyleCnt="0"/>
      <dgm:spPr/>
    </dgm:pt>
    <dgm:pt modelId="{821C75B7-D87E-43B8-A949-67AA37C56436}" type="pres">
      <dgm:prSet presAssocID="{BEF886A3-7085-40F3-920C-C3F3985722EA}" presName="Name37" presStyleLbl="parChTrans1D2" presStyleIdx="3" presStyleCnt="7"/>
      <dgm:spPr/>
    </dgm:pt>
    <dgm:pt modelId="{ED209D3C-9695-4523-8468-EFACB560F0E0}" type="pres">
      <dgm:prSet presAssocID="{854D11F6-2B48-4B57-9B0F-CB73132EC733}" presName="hierRoot2" presStyleCnt="0">
        <dgm:presLayoutVars>
          <dgm:hierBranch val="init"/>
        </dgm:presLayoutVars>
      </dgm:prSet>
      <dgm:spPr/>
    </dgm:pt>
    <dgm:pt modelId="{F41F0754-BBBE-4A20-A034-E0AFC68BC06D}" type="pres">
      <dgm:prSet presAssocID="{854D11F6-2B48-4B57-9B0F-CB73132EC733}" presName="rootComposite" presStyleCnt="0"/>
      <dgm:spPr/>
    </dgm:pt>
    <dgm:pt modelId="{5403095B-0118-471B-8436-505B132F3323}" type="pres">
      <dgm:prSet presAssocID="{854D11F6-2B48-4B57-9B0F-CB73132EC733}" presName="rootText" presStyleLbl="node2" presStyleIdx="3" presStyleCnt="7" custScaleX="178113" custScaleY="306448">
        <dgm:presLayoutVars>
          <dgm:chPref val="3"/>
        </dgm:presLayoutVars>
      </dgm:prSet>
      <dgm:spPr/>
    </dgm:pt>
    <dgm:pt modelId="{B2AA11F8-5C54-45A8-9654-FF84E8620D20}" type="pres">
      <dgm:prSet presAssocID="{854D11F6-2B48-4B57-9B0F-CB73132EC733}" presName="rootConnector" presStyleLbl="node2" presStyleIdx="3" presStyleCnt="7"/>
      <dgm:spPr/>
    </dgm:pt>
    <dgm:pt modelId="{0FBCD721-7725-407D-ACB4-D2711FEA3812}" type="pres">
      <dgm:prSet presAssocID="{854D11F6-2B48-4B57-9B0F-CB73132EC733}" presName="hierChild4" presStyleCnt="0"/>
      <dgm:spPr/>
    </dgm:pt>
    <dgm:pt modelId="{029C7ADD-03D5-4906-85F7-228C15AF0CE2}" type="pres">
      <dgm:prSet presAssocID="{854D11F6-2B48-4B57-9B0F-CB73132EC733}" presName="hierChild5" presStyleCnt="0"/>
      <dgm:spPr/>
    </dgm:pt>
    <dgm:pt modelId="{9823E312-A47A-4913-9069-FF399A3977E6}" type="pres">
      <dgm:prSet presAssocID="{97B67C8A-773E-40B0-B87F-FB0CCA71B707}" presName="Name37" presStyleLbl="parChTrans1D2" presStyleIdx="4" presStyleCnt="7"/>
      <dgm:spPr/>
    </dgm:pt>
    <dgm:pt modelId="{9E695B19-B8E7-4C40-ACAF-616FC0CA2BB0}" type="pres">
      <dgm:prSet presAssocID="{D4B67EEF-94D4-453E-A40F-833730D35E07}" presName="hierRoot2" presStyleCnt="0">
        <dgm:presLayoutVars>
          <dgm:hierBranch val="init"/>
        </dgm:presLayoutVars>
      </dgm:prSet>
      <dgm:spPr/>
    </dgm:pt>
    <dgm:pt modelId="{7F0ECEBA-40F2-46F3-8B9E-CF06896DBF65}" type="pres">
      <dgm:prSet presAssocID="{D4B67EEF-94D4-453E-A40F-833730D35E07}" presName="rootComposite" presStyleCnt="0"/>
      <dgm:spPr/>
    </dgm:pt>
    <dgm:pt modelId="{9C9FCC43-1237-45E2-BFFD-14B709DD0E74}" type="pres">
      <dgm:prSet presAssocID="{D4B67EEF-94D4-453E-A40F-833730D35E07}" presName="rootText" presStyleLbl="node2" presStyleIdx="4" presStyleCnt="7" custScaleX="178113" custScaleY="306448">
        <dgm:presLayoutVars>
          <dgm:chPref val="3"/>
        </dgm:presLayoutVars>
      </dgm:prSet>
      <dgm:spPr/>
    </dgm:pt>
    <dgm:pt modelId="{77D9D534-772F-4AD6-A843-95E80106E379}" type="pres">
      <dgm:prSet presAssocID="{D4B67EEF-94D4-453E-A40F-833730D35E07}" presName="rootConnector" presStyleLbl="node2" presStyleIdx="4" presStyleCnt="7"/>
      <dgm:spPr/>
    </dgm:pt>
    <dgm:pt modelId="{B44C1D0B-0AD2-4380-AB8C-6C7917C81B17}" type="pres">
      <dgm:prSet presAssocID="{D4B67EEF-94D4-453E-A40F-833730D35E07}" presName="hierChild4" presStyleCnt="0"/>
      <dgm:spPr/>
    </dgm:pt>
    <dgm:pt modelId="{A9BF115C-6A22-49C5-A4BE-CCF01B62CF58}" type="pres">
      <dgm:prSet presAssocID="{D4B67EEF-94D4-453E-A40F-833730D35E07}" presName="hierChild5" presStyleCnt="0"/>
      <dgm:spPr/>
    </dgm:pt>
    <dgm:pt modelId="{3F36AF54-8136-4E91-B8B7-AF6E9BE59CF1}" type="pres">
      <dgm:prSet presAssocID="{096ED4C5-C36C-4E9C-ACDE-DD7706BFE363}" presName="Name37" presStyleLbl="parChTrans1D2" presStyleIdx="5" presStyleCnt="7"/>
      <dgm:spPr/>
    </dgm:pt>
    <dgm:pt modelId="{AED9B91A-9E6A-46E5-82A3-A9475DEBDC42}" type="pres">
      <dgm:prSet presAssocID="{F56623A6-8278-4D68-8D64-DE590F6E84AB}" presName="hierRoot2" presStyleCnt="0">
        <dgm:presLayoutVars>
          <dgm:hierBranch val="init"/>
        </dgm:presLayoutVars>
      </dgm:prSet>
      <dgm:spPr/>
    </dgm:pt>
    <dgm:pt modelId="{B89FA993-3A14-4BB9-BF15-39E0F468191A}" type="pres">
      <dgm:prSet presAssocID="{F56623A6-8278-4D68-8D64-DE590F6E84AB}" presName="rootComposite" presStyleCnt="0"/>
      <dgm:spPr/>
    </dgm:pt>
    <dgm:pt modelId="{B3D8E93F-57EA-487C-9FAF-EDB37F142354}" type="pres">
      <dgm:prSet presAssocID="{F56623A6-8278-4D68-8D64-DE590F6E84AB}" presName="rootText" presStyleLbl="node2" presStyleIdx="5" presStyleCnt="7" custScaleX="178113" custScaleY="306448">
        <dgm:presLayoutVars>
          <dgm:chPref val="3"/>
        </dgm:presLayoutVars>
      </dgm:prSet>
      <dgm:spPr/>
    </dgm:pt>
    <dgm:pt modelId="{0951A32A-589E-4B3F-B02F-6B6EABAEA939}" type="pres">
      <dgm:prSet presAssocID="{F56623A6-8278-4D68-8D64-DE590F6E84AB}" presName="rootConnector" presStyleLbl="node2" presStyleIdx="5" presStyleCnt="7"/>
      <dgm:spPr/>
    </dgm:pt>
    <dgm:pt modelId="{AFC8D57B-E94B-4E03-BCF9-97EA0168458F}" type="pres">
      <dgm:prSet presAssocID="{F56623A6-8278-4D68-8D64-DE590F6E84AB}" presName="hierChild4" presStyleCnt="0"/>
      <dgm:spPr/>
    </dgm:pt>
    <dgm:pt modelId="{265CDE63-676D-4496-9A11-D066EEFA196A}" type="pres">
      <dgm:prSet presAssocID="{F56623A6-8278-4D68-8D64-DE590F6E84AB}" presName="hierChild5" presStyleCnt="0"/>
      <dgm:spPr/>
    </dgm:pt>
    <dgm:pt modelId="{3D5E74D5-4905-4D20-BE41-E81C4F80A49B}" type="pres">
      <dgm:prSet presAssocID="{ADD63064-1C7B-4EF2-8C3B-FC9603C6BE69}" presName="Name37" presStyleLbl="parChTrans1D2" presStyleIdx="6" presStyleCnt="7"/>
      <dgm:spPr/>
    </dgm:pt>
    <dgm:pt modelId="{9AF97EBB-E268-4984-9BAD-6561FF4FAD40}" type="pres">
      <dgm:prSet presAssocID="{18F27B9B-F99E-4B01-92C4-A00B13525611}" presName="hierRoot2" presStyleCnt="0">
        <dgm:presLayoutVars>
          <dgm:hierBranch val="init"/>
        </dgm:presLayoutVars>
      </dgm:prSet>
      <dgm:spPr/>
    </dgm:pt>
    <dgm:pt modelId="{F8437C8B-D07B-4C77-95C4-8D38EA60DCEE}" type="pres">
      <dgm:prSet presAssocID="{18F27B9B-F99E-4B01-92C4-A00B13525611}" presName="rootComposite" presStyleCnt="0"/>
      <dgm:spPr/>
    </dgm:pt>
    <dgm:pt modelId="{5F275F0E-88C4-4494-A0CD-16D778C25A30}" type="pres">
      <dgm:prSet presAssocID="{18F27B9B-F99E-4B01-92C4-A00B13525611}" presName="rootText" presStyleLbl="node2" presStyleIdx="6" presStyleCnt="7" custScaleX="178113" custScaleY="306448">
        <dgm:presLayoutVars>
          <dgm:chPref val="3"/>
        </dgm:presLayoutVars>
      </dgm:prSet>
      <dgm:spPr/>
    </dgm:pt>
    <dgm:pt modelId="{96B01D17-50C0-48D5-9C0F-18E29EB2B9D5}" type="pres">
      <dgm:prSet presAssocID="{18F27B9B-F99E-4B01-92C4-A00B13525611}" presName="rootConnector" presStyleLbl="node2" presStyleIdx="6" presStyleCnt="7"/>
      <dgm:spPr/>
    </dgm:pt>
    <dgm:pt modelId="{4022BFB1-D977-4455-9589-1C61BE2273EB}" type="pres">
      <dgm:prSet presAssocID="{18F27B9B-F99E-4B01-92C4-A00B13525611}" presName="hierChild4" presStyleCnt="0"/>
      <dgm:spPr/>
    </dgm:pt>
    <dgm:pt modelId="{89E8E52F-4B79-4921-ACA3-6C7821B31563}" type="pres">
      <dgm:prSet presAssocID="{18F27B9B-F99E-4B01-92C4-A00B13525611}" presName="hierChild5" presStyleCnt="0"/>
      <dgm:spPr/>
    </dgm:pt>
    <dgm:pt modelId="{A59C98A0-7A66-4FF4-AC5B-FE53EF93C4D4}" type="pres">
      <dgm:prSet presAssocID="{C9ED05FB-6573-48CF-B66E-54BEA95AAB73}" presName="hierChild3" presStyleCnt="0"/>
      <dgm:spPr/>
    </dgm:pt>
  </dgm:ptLst>
  <dgm:cxnLst>
    <dgm:cxn modelId="{1E4C2016-F4BC-4D9A-B2BD-2353F2A2A516}" type="presOf" srcId="{068F3CB6-DBEC-4DF8-9295-06BB464E5204}" destId="{16CD47B5-FFDE-46A5-91D1-207C4FB851C1}" srcOrd="1" destOrd="0" presId="urn:microsoft.com/office/officeart/2005/8/layout/orgChart1"/>
    <dgm:cxn modelId="{8722C221-FB0D-4F70-9732-DC9BE4D4ED11}" type="presOf" srcId="{BEF886A3-7085-40F3-920C-C3F3985722EA}" destId="{821C75B7-D87E-43B8-A949-67AA37C56436}" srcOrd="0" destOrd="0" presId="urn:microsoft.com/office/officeart/2005/8/layout/orgChart1"/>
    <dgm:cxn modelId="{F8418325-EB6F-4D0C-9642-5E8982280554}" srcId="{427AEA91-7E76-4CEE-85BF-7E502DBF2C28}" destId="{C9ED05FB-6573-48CF-B66E-54BEA95AAB73}" srcOrd="0" destOrd="0" parTransId="{63775166-B24A-4CB1-830E-DD0583D6D695}" sibTransId="{3061DB35-9510-4D16-B77F-678CAFAE84D0}"/>
    <dgm:cxn modelId="{0AC51226-1BE1-42E0-8D2F-D9BA0EE4443A}" type="presOf" srcId="{F56623A6-8278-4D68-8D64-DE590F6E84AB}" destId="{0951A32A-589E-4B3F-B02F-6B6EABAEA939}" srcOrd="1" destOrd="0" presId="urn:microsoft.com/office/officeart/2005/8/layout/orgChart1"/>
    <dgm:cxn modelId="{84281030-33B2-4A0D-AFA2-E01139FE6A1B}" type="presOf" srcId="{D147585C-B1AF-4106-802A-9B68E9405F29}" destId="{F14CC21B-727F-4B5E-B00B-4510616ED239}" srcOrd="0" destOrd="0" presId="urn:microsoft.com/office/officeart/2005/8/layout/orgChart1"/>
    <dgm:cxn modelId="{6BA1F63E-E5BC-44B7-8EA3-861A44F56640}" type="presOf" srcId="{854D11F6-2B48-4B57-9B0F-CB73132EC733}" destId="{B2AA11F8-5C54-45A8-9654-FF84E8620D20}" srcOrd="1" destOrd="0" presId="urn:microsoft.com/office/officeart/2005/8/layout/orgChart1"/>
    <dgm:cxn modelId="{D5BD2D60-8092-4F61-B4A9-D33EDA32389D}" type="presOf" srcId="{AE18AA11-33B0-4260-8321-60C398334674}" destId="{A98B3DF6-3E89-4BDB-B213-8E61F26A726C}" srcOrd="1" destOrd="0" presId="urn:microsoft.com/office/officeart/2005/8/layout/orgChart1"/>
    <dgm:cxn modelId="{0B3B9065-D68F-439A-99DF-8601E1656454}" type="presOf" srcId="{D4B67EEF-94D4-453E-A40F-833730D35E07}" destId="{9C9FCC43-1237-45E2-BFFD-14B709DD0E74}" srcOrd="0" destOrd="0" presId="urn:microsoft.com/office/officeart/2005/8/layout/orgChart1"/>
    <dgm:cxn modelId="{E5190950-999F-4E48-858D-851F86A548D4}" type="presOf" srcId="{F56623A6-8278-4D68-8D64-DE590F6E84AB}" destId="{B3D8E93F-57EA-487C-9FAF-EDB37F142354}" srcOrd="0" destOrd="0" presId="urn:microsoft.com/office/officeart/2005/8/layout/orgChart1"/>
    <dgm:cxn modelId="{0B2F2C53-B14D-4CB7-B4BB-1571D3730FBA}" srcId="{C9ED05FB-6573-48CF-B66E-54BEA95AAB73}" destId="{AE18AA11-33B0-4260-8321-60C398334674}" srcOrd="1" destOrd="0" parTransId="{2831CCDA-36B2-4CD6-8108-37E2DE600F22}" sibTransId="{BC3255F7-249A-46B5-8B58-894056315AA2}"/>
    <dgm:cxn modelId="{845C8054-4A59-4DB4-813C-7D5D478469ED}" type="presOf" srcId="{97B67C8A-773E-40B0-B87F-FB0CCA71B707}" destId="{9823E312-A47A-4913-9069-FF399A3977E6}" srcOrd="0" destOrd="0" presId="urn:microsoft.com/office/officeart/2005/8/layout/orgChart1"/>
    <dgm:cxn modelId="{1CC11377-B6E4-45AE-A83A-85687CEF1B08}" srcId="{C9ED05FB-6573-48CF-B66E-54BEA95AAB73}" destId="{854D11F6-2B48-4B57-9B0F-CB73132EC733}" srcOrd="3" destOrd="0" parTransId="{BEF886A3-7085-40F3-920C-C3F3985722EA}" sibTransId="{3B79244B-827A-4666-8AD0-0D1CDF0A2272}"/>
    <dgm:cxn modelId="{0A67DE78-BB02-43E5-9859-D17E0CE2471E}" srcId="{C9ED05FB-6573-48CF-B66E-54BEA95AAB73}" destId="{F56623A6-8278-4D68-8D64-DE590F6E84AB}" srcOrd="5" destOrd="0" parTransId="{096ED4C5-C36C-4E9C-ACDE-DD7706BFE363}" sibTransId="{343637CF-9940-4213-977D-FA5B2826E25D}"/>
    <dgm:cxn modelId="{CE6EA67A-6910-485A-A59C-C3D35F2F9BA8}" srcId="{C9ED05FB-6573-48CF-B66E-54BEA95AAB73}" destId="{D4B67EEF-94D4-453E-A40F-833730D35E07}" srcOrd="4" destOrd="0" parTransId="{97B67C8A-773E-40B0-B87F-FB0CCA71B707}" sibTransId="{9EF2D629-6BFA-4346-BD42-A9A673623640}"/>
    <dgm:cxn modelId="{317C0583-4C6B-4057-B0BF-BE1E2331B505}" type="presOf" srcId="{854D11F6-2B48-4B57-9B0F-CB73132EC733}" destId="{5403095B-0118-471B-8436-505B132F3323}" srcOrd="0" destOrd="0" presId="urn:microsoft.com/office/officeart/2005/8/layout/orgChart1"/>
    <dgm:cxn modelId="{F3862C8B-1764-4E96-AF5C-BFFD787B2A8B}" type="presOf" srcId="{C9ED05FB-6573-48CF-B66E-54BEA95AAB73}" destId="{9BC2BE95-4889-4444-92BE-38646D3AB8BA}" srcOrd="0" destOrd="0" presId="urn:microsoft.com/office/officeart/2005/8/layout/orgChart1"/>
    <dgm:cxn modelId="{9B52528D-9B33-4957-ABA2-2FEBD1AF1A1C}" type="presOf" srcId="{AE18AA11-33B0-4260-8321-60C398334674}" destId="{A4B37CB7-8F12-401C-8B9E-CCD78F92F178}" srcOrd="0" destOrd="0" presId="urn:microsoft.com/office/officeart/2005/8/layout/orgChart1"/>
    <dgm:cxn modelId="{7FC09093-0E59-4AB3-9167-C26446692F42}" type="presOf" srcId="{D4B67EEF-94D4-453E-A40F-833730D35E07}" destId="{77D9D534-772F-4AD6-A843-95E80106E379}" srcOrd="1" destOrd="0" presId="urn:microsoft.com/office/officeart/2005/8/layout/orgChart1"/>
    <dgm:cxn modelId="{FCC3399A-4653-4028-BA9E-F1FDB3BAEDCB}" srcId="{C9ED05FB-6573-48CF-B66E-54BEA95AAB73}" destId="{94D6080B-CB11-4A25-868B-00CF39A2E297}" srcOrd="0" destOrd="0" parTransId="{D147585C-B1AF-4106-802A-9B68E9405F29}" sibTransId="{2D1C0A43-18B6-44FF-B76E-73C8297C7EAC}"/>
    <dgm:cxn modelId="{2A95359B-6CAB-491A-BBD4-BDB65CCD61D9}" type="presOf" srcId="{C9ED05FB-6573-48CF-B66E-54BEA95AAB73}" destId="{FEE130A6-C40B-4D3D-9CAA-C7F89B28AF64}" srcOrd="1" destOrd="0" presId="urn:microsoft.com/office/officeart/2005/8/layout/orgChart1"/>
    <dgm:cxn modelId="{2ED3EEBE-5A8C-4B7D-926B-8499F456BEFD}" srcId="{C9ED05FB-6573-48CF-B66E-54BEA95AAB73}" destId="{068F3CB6-DBEC-4DF8-9295-06BB464E5204}" srcOrd="2" destOrd="0" parTransId="{FA0017A1-ECAA-4FB1-8F75-AE6BAB2A1600}" sibTransId="{9F65B8D7-826A-4180-81F9-A22E3CB07AEC}"/>
    <dgm:cxn modelId="{3022F5C4-6BC9-41F6-9857-ABB7918DFD31}" type="presOf" srcId="{ADD63064-1C7B-4EF2-8C3B-FC9603C6BE69}" destId="{3D5E74D5-4905-4D20-BE41-E81C4F80A49B}" srcOrd="0" destOrd="0" presId="urn:microsoft.com/office/officeart/2005/8/layout/orgChart1"/>
    <dgm:cxn modelId="{04E5A2CA-6432-478F-B353-6B2D4008E5CF}" type="presOf" srcId="{94D6080B-CB11-4A25-868B-00CF39A2E297}" destId="{77962803-92D3-4D59-B86D-9BC163F0C864}" srcOrd="0" destOrd="0" presId="urn:microsoft.com/office/officeart/2005/8/layout/orgChart1"/>
    <dgm:cxn modelId="{FE9E2DCC-9103-4CAB-9F0E-032080273514}" type="presOf" srcId="{FA0017A1-ECAA-4FB1-8F75-AE6BAB2A1600}" destId="{F5A77EA1-6C53-43B1-847F-3AD8F21A8FD7}" srcOrd="0" destOrd="0" presId="urn:microsoft.com/office/officeart/2005/8/layout/orgChart1"/>
    <dgm:cxn modelId="{4654A0D0-58D6-4BCF-BC7D-7ED74A42DC5E}" srcId="{C9ED05FB-6573-48CF-B66E-54BEA95AAB73}" destId="{18F27B9B-F99E-4B01-92C4-A00B13525611}" srcOrd="6" destOrd="0" parTransId="{ADD63064-1C7B-4EF2-8C3B-FC9603C6BE69}" sibTransId="{E6715EAD-E70B-4F15-AAD3-36E18DFD4AB1}"/>
    <dgm:cxn modelId="{EFAFD6D3-B13F-4901-80F4-0201DDB0ECE8}" type="presOf" srcId="{94D6080B-CB11-4A25-868B-00CF39A2E297}" destId="{72F15B15-9B75-4844-B595-17C7E1DBE3E4}" srcOrd="1" destOrd="0" presId="urn:microsoft.com/office/officeart/2005/8/layout/orgChart1"/>
    <dgm:cxn modelId="{627E98D5-604D-472A-9D4B-61F48E56B83C}" type="presOf" srcId="{18F27B9B-F99E-4B01-92C4-A00B13525611}" destId="{96B01D17-50C0-48D5-9C0F-18E29EB2B9D5}" srcOrd="1" destOrd="0" presId="urn:microsoft.com/office/officeart/2005/8/layout/orgChart1"/>
    <dgm:cxn modelId="{57080FD8-567C-466E-AB21-A8C1A8653116}" type="presOf" srcId="{096ED4C5-C36C-4E9C-ACDE-DD7706BFE363}" destId="{3F36AF54-8136-4E91-B8B7-AF6E9BE59CF1}" srcOrd="0" destOrd="0" presId="urn:microsoft.com/office/officeart/2005/8/layout/orgChart1"/>
    <dgm:cxn modelId="{9C6A71DA-50E2-4A6B-B670-8C8E79C5B157}" type="presOf" srcId="{2831CCDA-36B2-4CD6-8108-37E2DE600F22}" destId="{55C8E870-7608-4A69-9919-8589758902B9}" srcOrd="0" destOrd="0" presId="urn:microsoft.com/office/officeart/2005/8/layout/orgChart1"/>
    <dgm:cxn modelId="{E27644E5-AD4E-4025-89A9-25A77B4EC684}" type="presOf" srcId="{18F27B9B-F99E-4B01-92C4-A00B13525611}" destId="{5F275F0E-88C4-4494-A0CD-16D778C25A30}" srcOrd="0" destOrd="0" presId="urn:microsoft.com/office/officeart/2005/8/layout/orgChart1"/>
    <dgm:cxn modelId="{A84ED6ED-F56B-4D2C-915B-FE0AD81E681B}" type="presOf" srcId="{068F3CB6-DBEC-4DF8-9295-06BB464E5204}" destId="{7C69BB12-8E74-4A6F-B0BB-7A3CC5D372F1}" srcOrd="0" destOrd="0" presId="urn:microsoft.com/office/officeart/2005/8/layout/orgChart1"/>
    <dgm:cxn modelId="{499D1EFC-0504-42B2-924A-DEDFAAADD663}" type="presOf" srcId="{427AEA91-7E76-4CEE-85BF-7E502DBF2C28}" destId="{35FBC430-7DD8-44A1-81AF-E466C6666946}" srcOrd="0" destOrd="0" presId="urn:microsoft.com/office/officeart/2005/8/layout/orgChart1"/>
    <dgm:cxn modelId="{56FC4842-C4BE-44BB-A8C3-93CF0C156147}" type="presParOf" srcId="{35FBC430-7DD8-44A1-81AF-E466C6666946}" destId="{E794E018-4029-43D1-994D-26AAD5348295}" srcOrd="0" destOrd="0" presId="urn:microsoft.com/office/officeart/2005/8/layout/orgChart1"/>
    <dgm:cxn modelId="{ADB79B89-EEBF-499D-89E1-470101FE96AB}" type="presParOf" srcId="{E794E018-4029-43D1-994D-26AAD5348295}" destId="{3DDFE69F-FF59-4C8D-B87C-2C59B2286457}" srcOrd="0" destOrd="0" presId="urn:microsoft.com/office/officeart/2005/8/layout/orgChart1"/>
    <dgm:cxn modelId="{1E60E4A5-9A4D-47B4-8EB1-C7323DACC381}" type="presParOf" srcId="{3DDFE69F-FF59-4C8D-B87C-2C59B2286457}" destId="{9BC2BE95-4889-4444-92BE-38646D3AB8BA}" srcOrd="0" destOrd="0" presId="urn:microsoft.com/office/officeart/2005/8/layout/orgChart1"/>
    <dgm:cxn modelId="{A079A318-3495-43CC-9A44-652119F966C0}" type="presParOf" srcId="{3DDFE69F-FF59-4C8D-B87C-2C59B2286457}" destId="{FEE130A6-C40B-4D3D-9CAA-C7F89B28AF64}" srcOrd="1" destOrd="0" presId="urn:microsoft.com/office/officeart/2005/8/layout/orgChart1"/>
    <dgm:cxn modelId="{B345201F-74FC-4A55-A859-011C36BAF39B}" type="presParOf" srcId="{E794E018-4029-43D1-994D-26AAD5348295}" destId="{755FCBFC-1744-4426-B500-412203E2300C}" srcOrd="1" destOrd="0" presId="urn:microsoft.com/office/officeart/2005/8/layout/orgChart1"/>
    <dgm:cxn modelId="{43ED6D9B-7025-47B7-B549-0D32ABF1E67B}" type="presParOf" srcId="{755FCBFC-1744-4426-B500-412203E2300C}" destId="{F14CC21B-727F-4B5E-B00B-4510616ED239}" srcOrd="0" destOrd="0" presId="urn:microsoft.com/office/officeart/2005/8/layout/orgChart1"/>
    <dgm:cxn modelId="{5F803CB4-6739-454A-BCF3-F821D6623B18}" type="presParOf" srcId="{755FCBFC-1744-4426-B500-412203E2300C}" destId="{8ADF9626-2618-4C57-94B3-C8A5E247E17C}" srcOrd="1" destOrd="0" presId="urn:microsoft.com/office/officeart/2005/8/layout/orgChart1"/>
    <dgm:cxn modelId="{5316F498-A4C0-49E3-ADA4-74502DE2092D}" type="presParOf" srcId="{8ADF9626-2618-4C57-94B3-C8A5E247E17C}" destId="{3604DCE7-EAA1-48EB-A046-7B7DD8E2969B}" srcOrd="0" destOrd="0" presId="urn:microsoft.com/office/officeart/2005/8/layout/orgChart1"/>
    <dgm:cxn modelId="{24A62593-C9C3-444F-ACE6-81EAA812D908}" type="presParOf" srcId="{3604DCE7-EAA1-48EB-A046-7B7DD8E2969B}" destId="{77962803-92D3-4D59-B86D-9BC163F0C864}" srcOrd="0" destOrd="0" presId="urn:microsoft.com/office/officeart/2005/8/layout/orgChart1"/>
    <dgm:cxn modelId="{F1034C1D-7135-4929-BAD6-F5489EA32CDD}" type="presParOf" srcId="{3604DCE7-EAA1-48EB-A046-7B7DD8E2969B}" destId="{72F15B15-9B75-4844-B595-17C7E1DBE3E4}" srcOrd="1" destOrd="0" presId="urn:microsoft.com/office/officeart/2005/8/layout/orgChart1"/>
    <dgm:cxn modelId="{EE3B8026-B824-4F3A-8DD2-368CA4E0D1F8}" type="presParOf" srcId="{8ADF9626-2618-4C57-94B3-C8A5E247E17C}" destId="{F236A1F6-DB4B-4DAE-8533-137949489E4D}" srcOrd="1" destOrd="0" presId="urn:microsoft.com/office/officeart/2005/8/layout/orgChart1"/>
    <dgm:cxn modelId="{F2EA1505-DA82-4BC8-9B13-1539316A9C9C}" type="presParOf" srcId="{8ADF9626-2618-4C57-94B3-C8A5E247E17C}" destId="{4B50E6F9-3DBD-4752-99CC-E49EC4739CB6}" srcOrd="2" destOrd="0" presId="urn:microsoft.com/office/officeart/2005/8/layout/orgChart1"/>
    <dgm:cxn modelId="{7DBE05EB-0AE5-437E-96E0-218C5F977824}" type="presParOf" srcId="{755FCBFC-1744-4426-B500-412203E2300C}" destId="{55C8E870-7608-4A69-9919-8589758902B9}" srcOrd="2" destOrd="0" presId="urn:microsoft.com/office/officeart/2005/8/layout/orgChart1"/>
    <dgm:cxn modelId="{93D5E865-B995-4024-9810-D0DA48165A52}" type="presParOf" srcId="{755FCBFC-1744-4426-B500-412203E2300C}" destId="{5A29915C-D1E2-4AA5-BF29-4A4EB7E4C11A}" srcOrd="3" destOrd="0" presId="urn:microsoft.com/office/officeart/2005/8/layout/orgChart1"/>
    <dgm:cxn modelId="{31EAD5CB-A2E7-4058-850F-5C857FB5F22C}" type="presParOf" srcId="{5A29915C-D1E2-4AA5-BF29-4A4EB7E4C11A}" destId="{8A7ED8BD-5FE5-4BCA-820D-550617167A20}" srcOrd="0" destOrd="0" presId="urn:microsoft.com/office/officeart/2005/8/layout/orgChart1"/>
    <dgm:cxn modelId="{5B49CE2C-D2B9-4CC4-BC2D-CC4481597964}" type="presParOf" srcId="{8A7ED8BD-5FE5-4BCA-820D-550617167A20}" destId="{A4B37CB7-8F12-401C-8B9E-CCD78F92F178}" srcOrd="0" destOrd="0" presId="urn:microsoft.com/office/officeart/2005/8/layout/orgChart1"/>
    <dgm:cxn modelId="{5526730E-2C67-49F8-88D3-2344010040A4}" type="presParOf" srcId="{8A7ED8BD-5FE5-4BCA-820D-550617167A20}" destId="{A98B3DF6-3E89-4BDB-B213-8E61F26A726C}" srcOrd="1" destOrd="0" presId="urn:microsoft.com/office/officeart/2005/8/layout/orgChart1"/>
    <dgm:cxn modelId="{82872590-B61E-4AC3-B2E9-8D9FD8A80336}" type="presParOf" srcId="{5A29915C-D1E2-4AA5-BF29-4A4EB7E4C11A}" destId="{2E4B6CE7-4310-4995-8F6E-5D2718150559}" srcOrd="1" destOrd="0" presId="urn:microsoft.com/office/officeart/2005/8/layout/orgChart1"/>
    <dgm:cxn modelId="{0B2EC623-6553-44BB-85EF-520015622FB9}" type="presParOf" srcId="{5A29915C-D1E2-4AA5-BF29-4A4EB7E4C11A}" destId="{08431561-7233-40BE-AB21-8CCA8FBE8A47}" srcOrd="2" destOrd="0" presId="urn:microsoft.com/office/officeart/2005/8/layout/orgChart1"/>
    <dgm:cxn modelId="{BEACB716-212A-4F7A-91AC-DD91DF157E66}" type="presParOf" srcId="{755FCBFC-1744-4426-B500-412203E2300C}" destId="{F5A77EA1-6C53-43B1-847F-3AD8F21A8FD7}" srcOrd="4" destOrd="0" presId="urn:microsoft.com/office/officeart/2005/8/layout/orgChart1"/>
    <dgm:cxn modelId="{C607E808-AC93-4ECD-9A5C-EA0FFFCE2C0F}" type="presParOf" srcId="{755FCBFC-1744-4426-B500-412203E2300C}" destId="{9E6D546D-C819-4BCD-8814-36FF8960C4ED}" srcOrd="5" destOrd="0" presId="urn:microsoft.com/office/officeart/2005/8/layout/orgChart1"/>
    <dgm:cxn modelId="{C78179FA-17DB-434A-B8A2-E382E6F9E6FC}" type="presParOf" srcId="{9E6D546D-C819-4BCD-8814-36FF8960C4ED}" destId="{29133C6B-2FB5-4F5F-9166-974EF578F148}" srcOrd="0" destOrd="0" presId="urn:microsoft.com/office/officeart/2005/8/layout/orgChart1"/>
    <dgm:cxn modelId="{0FECE432-8DC8-41D8-9F66-79CB98910B43}" type="presParOf" srcId="{29133C6B-2FB5-4F5F-9166-974EF578F148}" destId="{7C69BB12-8E74-4A6F-B0BB-7A3CC5D372F1}" srcOrd="0" destOrd="0" presId="urn:microsoft.com/office/officeart/2005/8/layout/orgChart1"/>
    <dgm:cxn modelId="{E5C23E0D-F6EE-430D-A1E5-527DADA2962C}" type="presParOf" srcId="{29133C6B-2FB5-4F5F-9166-974EF578F148}" destId="{16CD47B5-FFDE-46A5-91D1-207C4FB851C1}" srcOrd="1" destOrd="0" presId="urn:microsoft.com/office/officeart/2005/8/layout/orgChart1"/>
    <dgm:cxn modelId="{68D2CCE5-A623-44B2-A665-E112D6C8F256}" type="presParOf" srcId="{9E6D546D-C819-4BCD-8814-36FF8960C4ED}" destId="{8A826ED9-0779-46B1-BE36-CD54EEFCC9B1}" srcOrd="1" destOrd="0" presId="urn:microsoft.com/office/officeart/2005/8/layout/orgChart1"/>
    <dgm:cxn modelId="{B97B38A7-F2B4-4BBF-BAD6-88FBA03FF3B6}" type="presParOf" srcId="{9E6D546D-C819-4BCD-8814-36FF8960C4ED}" destId="{ECF682E6-1848-43F3-B633-186918CB71A4}" srcOrd="2" destOrd="0" presId="urn:microsoft.com/office/officeart/2005/8/layout/orgChart1"/>
    <dgm:cxn modelId="{EF5402C4-95F4-4697-86EE-7F7FE4FB8C38}" type="presParOf" srcId="{755FCBFC-1744-4426-B500-412203E2300C}" destId="{821C75B7-D87E-43B8-A949-67AA37C56436}" srcOrd="6" destOrd="0" presId="urn:microsoft.com/office/officeart/2005/8/layout/orgChart1"/>
    <dgm:cxn modelId="{760001E5-E1EA-4FF5-8878-571B77409FE0}" type="presParOf" srcId="{755FCBFC-1744-4426-B500-412203E2300C}" destId="{ED209D3C-9695-4523-8468-EFACB560F0E0}" srcOrd="7" destOrd="0" presId="urn:microsoft.com/office/officeart/2005/8/layout/orgChart1"/>
    <dgm:cxn modelId="{E573F6E9-4380-4A6F-9AFA-811A47D93354}" type="presParOf" srcId="{ED209D3C-9695-4523-8468-EFACB560F0E0}" destId="{F41F0754-BBBE-4A20-A034-E0AFC68BC06D}" srcOrd="0" destOrd="0" presId="urn:microsoft.com/office/officeart/2005/8/layout/orgChart1"/>
    <dgm:cxn modelId="{2904E8EE-1F6E-49F8-831C-B54E44119BCC}" type="presParOf" srcId="{F41F0754-BBBE-4A20-A034-E0AFC68BC06D}" destId="{5403095B-0118-471B-8436-505B132F3323}" srcOrd="0" destOrd="0" presId="urn:microsoft.com/office/officeart/2005/8/layout/orgChart1"/>
    <dgm:cxn modelId="{8DEA7A06-4EFC-4B47-BCBE-C7A5A399F29B}" type="presParOf" srcId="{F41F0754-BBBE-4A20-A034-E0AFC68BC06D}" destId="{B2AA11F8-5C54-45A8-9654-FF84E8620D20}" srcOrd="1" destOrd="0" presId="urn:microsoft.com/office/officeart/2005/8/layout/orgChart1"/>
    <dgm:cxn modelId="{BEB4B9A7-2D33-465E-82F7-168F1506A2ED}" type="presParOf" srcId="{ED209D3C-9695-4523-8468-EFACB560F0E0}" destId="{0FBCD721-7725-407D-ACB4-D2711FEA3812}" srcOrd="1" destOrd="0" presId="urn:microsoft.com/office/officeart/2005/8/layout/orgChart1"/>
    <dgm:cxn modelId="{D1F84E5D-8145-4832-A5D3-D659E8B0FE8D}" type="presParOf" srcId="{ED209D3C-9695-4523-8468-EFACB560F0E0}" destId="{029C7ADD-03D5-4906-85F7-228C15AF0CE2}" srcOrd="2" destOrd="0" presId="urn:microsoft.com/office/officeart/2005/8/layout/orgChart1"/>
    <dgm:cxn modelId="{C7B4B905-0CF9-42EB-85C0-F7E0B0327EA9}" type="presParOf" srcId="{755FCBFC-1744-4426-B500-412203E2300C}" destId="{9823E312-A47A-4913-9069-FF399A3977E6}" srcOrd="8" destOrd="0" presId="urn:microsoft.com/office/officeart/2005/8/layout/orgChart1"/>
    <dgm:cxn modelId="{328F42FE-B304-4E46-AFDE-9678A35E8134}" type="presParOf" srcId="{755FCBFC-1744-4426-B500-412203E2300C}" destId="{9E695B19-B8E7-4C40-ACAF-616FC0CA2BB0}" srcOrd="9" destOrd="0" presId="urn:microsoft.com/office/officeart/2005/8/layout/orgChart1"/>
    <dgm:cxn modelId="{AB7DC1F0-1C56-435C-93FD-9CF5E9C73FE6}" type="presParOf" srcId="{9E695B19-B8E7-4C40-ACAF-616FC0CA2BB0}" destId="{7F0ECEBA-40F2-46F3-8B9E-CF06896DBF65}" srcOrd="0" destOrd="0" presId="urn:microsoft.com/office/officeart/2005/8/layout/orgChart1"/>
    <dgm:cxn modelId="{B9CEDC8B-E823-45AA-82B5-E9646389264E}" type="presParOf" srcId="{7F0ECEBA-40F2-46F3-8B9E-CF06896DBF65}" destId="{9C9FCC43-1237-45E2-BFFD-14B709DD0E74}" srcOrd="0" destOrd="0" presId="urn:microsoft.com/office/officeart/2005/8/layout/orgChart1"/>
    <dgm:cxn modelId="{1ED6F80C-D749-49B7-BB26-1BE069E7EFAA}" type="presParOf" srcId="{7F0ECEBA-40F2-46F3-8B9E-CF06896DBF65}" destId="{77D9D534-772F-4AD6-A843-95E80106E379}" srcOrd="1" destOrd="0" presId="urn:microsoft.com/office/officeart/2005/8/layout/orgChart1"/>
    <dgm:cxn modelId="{A71F8D3F-4D93-4993-99F6-3356C65D7F0D}" type="presParOf" srcId="{9E695B19-B8E7-4C40-ACAF-616FC0CA2BB0}" destId="{B44C1D0B-0AD2-4380-AB8C-6C7917C81B17}" srcOrd="1" destOrd="0" presId="urn:microsoft.com/office/officeart/2005/8/layout/orgChart1"/>
    <dgm:cxn modelId="{67362554-3E21-4A42-8647-9B67A313EED7}" type="presParOf" srcId="{9E695B19-B8E7-4C40-ACAF-616FC0CA2BB0}" destId="{A9BF115C-6A22-49C5-A4BE-CCF01B62CF58}" srcOrd="2" destOrd="0" presId="urn:microsoft.com/office/officeart/2005/8/layout/orgChart1"/>
    <dgm:cxn modelId="{58F543B9-42A5-4445-A3D4-C4E173C49B75}" type="presParOf" srcId="{755FCBFC-1744-4426-B500-412203E2300C}" destId="{3F36AF54-8136-4E91-B8B7-AF6E9BE59CF1}" srcOrd="10" destOrd="0" presId="urn:microsoft.com/office/officeart/2005/8/layout/orgChart1"/>
    <dgm:cxn modelId="{DFA7806B-1F9C-4443-A658-C7AA68990653}" type="presParOf" srcId="{755FCBFC-1744-4426-B500-412203E2300C}" destId="{AED9B91A-9E6A-46E5-82A3-A9475DEBDC42}" srcOrd="11" destOrd="0" presId="urn:microsoft.com/office/officeart/2005/8/layout/orgChart1"/>
    <dgm:cxn modelId="{0080B34D-6582-4BE2-80C5-A7E0E18EF518}" type="presParOf" srcId="{AED9B91A-9E6A-46E5-82A3-A9475DEBDC42}" destId="{B89FA993-3A14-4BB9-BF15-39E0F468191A}" srcOrd="0" destOrd="0" presId="urn:microsoft.com/office/officeart/2005/8/layout/orgChart1"/>
    <dgm:cxn modelId="{C261027F-E223-4F38-AC87-7D08DB6316CC}" type="presParOf" srcId="{B89FA993-3A14-4BB9-BF15-39E0F468191A}" destId="{B3D8E93F-57EA-487C-9FAF-EDB37F142354}" srcOrd="0" destOrd="0" presId="urn:microsoft.com/office/officeart/2005/8/layout/orgChart1"/>
    <dgm:cxn modelId="{7340688C-61E9-42CA-A661-F7A3037A5A9C}" type="presParOf" srcId="{B89FA993-3A14-4BB9-BF15-39E0F468191A}" destId="{0951A32A-589E-4B3F-B02F-6B6EABAEA939}" srcOrd="1" destOrd="0" presId="urn:microsoft.com/office/officeart/2005/8/layout/orgChart1"/>
    <dgm:cxn modelId="{1FA5A5A0-60C5-414F-8E21-BE7546CECA7B}" type="presParOf" srcId="{AED9B91A-9E6A-46E5-82A3-A9475DEBDC42}" destId="{AFC8D57B-E94B-4E03-BCF9-97EA0168458F}" srcOrd="1" destOrd="0" presId="urn:microsoft.com/office/officeart/2005/8/layout/orgChart1"/>
    <dgm:cxn modelId="{B0A66D43-C5FB-4A05-9DAC-EA1B202B0D50}" type="presParOf" srcId="{AED9B91A-9E6A-46E5-82A3-A9475DEBDC42}" destId="{265CDE63-676D-4496-9A11-D066EEFA196A}" srcOrd="2" destOrd="0" presId="urn:microsoft.com/office/officeart/2005/8/layout/orgChart1"/>
    <dgm:cxn modelId="{E3BBD465-3E13-4A13-8C22-4E585331A701}" type="presParOf" srcId="{755FCBFC-1744-4426-B500-412203E2300C}" destId="{3D5E74D5-4905-4D20-BE41-E81C4F80A49B}" srcOrd="12" destOrd="0" presId="urn:microsoft.com/office/officeart/2005/8/layout/orgChart1"/>
    <dgm:cxn modelId="{70E47FF6-78C0-4BA0-8E9E-D42C7995CCA3}" type="presParOf" srcId="{755FCBFC-1744-4426-B500-412203E2300C}" destId="{9AF97EBB-E268-4984-9BAD-6561FF4FAD40}" srcOrd="13" destOrd="0" presId="urn:microsoft.com/office/officeart/2005/8/layout/orgChart1"/>
    <dgm:cxn modelId="{EB4706F2-9CEC-4E68-AC19-64873D4639B0}" type="presParOf" srcId="{9AF97EBB-E268-4984-9BAD-6561FF4FAD40}" destId="{F8437C8B-D07B-4C77-95C4-8D38EA60DCEE}" srcOrd="0" destOrd="0" presId="urn:microsoft.com/office/officeart/2005/8/layout/orgChart1"/>
    <dgm:cxn modelId="{B467449A-42D7-4477-BA04-5F4AA287B86E}" type="presParOf" srcId="{F8437C8B-D07B-4C77-95C4-8D38EA60DCEE}" destId="{5F275F0E-88C4-4494-A0CD-16D778C25A30}" srcOrd="0" destOrd="0" presId="urn:microsoft.com/office/officeart/2005/8/layout/orgChart1"/>
    <dgm:cxn modelId="{F04F109D-5600-4798-A9DC-46008E122644}" type="presParOf" srcId="{F8437C8B-D07B-4C77-95C4-8D38EA60DCEE}" destId="{96B01D17-50C0-48D5-9C0F-18E29EB2B9D5}" srcOrd="1" destOrd="0" presId="urn:microsoft.com/office/officeart/2005/8/layout/orgChart1"/>
    <dgm:cxn modelId="{B1B40674-5D3B-46A0-93AF-A6F8238D4AC0}" type="presParOf" srcId="{9AF97EBB-E268-4984-9BAD-6561FF4FAD40}" destId="{4022BFB1-D977-4455-9589-1C61BE2273EB}" srcOrd="1" destOrd="0" presId="urn:microsoft.com/office/officeart/2005/8/layout/orgChart1"/>
    <dgm:cxn modelId="{D472E7F3-02E0-417E-8997-5037B2851080}" type="presParOf" srcId="{9AF97EBB-E268-4984-9BAD-6561FF4FAD40}" destId="{89E8E52F-4B79-4921-ACA3-6C7821B31563}" srcOrd="2" destOrd="0" presId="urn:microsoft.com/office/officeart/2005/8/layout/orgChart1"/>
    <dgm:cxn modelId="{6F7FDAE2-BCEC-45F1-BD64-070EC28C525B}" type="presParOf" srcId="{E794E018-4029-43D1-994D-26AAD5348295}" destId="{A59C98A0-7A66-4FF4-AC5B-FE53EF93C4D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E74D5-4905-4D20-BE41-E81C4F80A49B}">
      <dsp:nvSpPr>
        <dsp:cNvPr id="0" name=""/>
        <dsp:cNvSpPr/>
      </dsp:nvSpPr>
      <dsp:spPr>
        <a:xfrm>
          <a:off x="6014720" y="2647424"/>
          <a:ext cx="5230036" cy="532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260"/>
              </a:lnTo>
              <a:lnTo>
                <a:pt x="5230036" y="440260"/>
              </a:lnTo>
              <a:lnTo>
                <a:pt x="5230036" y="5321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36AF54-8136-4E91-B8B7-AF6E9BE59CF1}">
      <dsp:nvSpPr>
        <dsp:cNvPr id="0" name=""/>
        <dsp:cNvSpPr/>
      </dsp:nvSpPr>
      <dsp:spPr>
        <a:xfrm>
          <a:off x="6014720" y="2647424"/>
          <a:ext cx="3486691" cy="532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260"/>
              </a:lnTo>
              <a:lnTo>
                <a:pt x="3486691" y="440260"/>
              </a:lnTo>
              <a:lnTo>
                <a:pt x="3486691" y="5321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3E312-A47A-4913-9069-FF399A3977E6}">
      <dsp:nvSpPr>
        <dsp:cNvPr id="0" name=""/>
        <dsp:cNvSpPr/>
      </dsp:nvSpPr>
      <dsp:spPr>
        <a:xfrm>
          <a:off x="6014720" y="2647424"/>
          <a:ext cx="1743345" cy="532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260"/>
              </a:lnTo>
              <a:lnTo>
                <a:pt x="1743345" y="440260"/>
              </a:lnTo>
              <a:lnTo>
                <a:pt x="1743345" y="5321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1C75B7-D87E-43B8-A949-67AA37C56436}">
      <dsp:nvSpPr>
        <dsp:cNvPr id="0" name=""/>
        <dsp:cNvSpPr/>
      </dsp:nvSpPr>
      <dsp:spPr>
        <a:xfrm>
          <a:off x="5968999" y="2647424"/>
          <a:ext cx="91440" cy="5321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21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A77EA1-6C53-43B1-847F-3AD8F21A8FD7}">
      <dsp:nvSpPr>
        <dsp:cNvPr id="0" name=""/>
        <dsp:cNvSpPr/>
      </dsp:nvSpPr>
      <dsp:spPr>
        <a:xfrm>
          <a:off x="4271374" y="2647424"/>
          <a:ext cx="1743345" cy="532193"/>
        </a:xfrm>
        <a:custGeom>
          <a:avLst/>
          <a:gdLst/>
          <a:ahLst/>
          <a:cxnLst/>
          <a:rect l="0" t="0" r="0" b="0"/>
          <a:pathLst>
            <a:path>
              <a:moveTo>
                <a:pt x="1743345" y="0"/>
              </a:moveTo>
              <a:lnTo>
                <a:pt x="1743345" y="440260"/>
              </a:lnTo>
              <a:lnTo>
                <a:pt x="0" y="440260"/>
              </a:lnTo>
              <a:lnTo>
                <a:pt x="0" y="5321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C8E870-7608-4A69-9919-8589758902B9}">
      <dsp:nvSpPr>
        <dsp:cNvPr id="0" name=""/>
        <dsp:cNvSpPr/>
      </dsp:nvSpPr>
      <dsp:spPr>
        <a:xfrm>
          <a:off x="2528028" y="2647424"/>
          <a:ext cx="3486691" cy="532193"/>
        </a:xfrm>
        <a:custGeom>
          <a:avLst/>
          <a:gdLst/>
          <a:ahLst/>
          <a:cxnLst/>
          <a:rect l="0" t="0" r="0" b="0"/>
          <a:pathLst>
            <a:path>
              <a:moveTo>
                <a:pt x="3486691" y="0"/>
              </a:moveTo>
              <a:lnTo>
                <a:pt x="3486691" y="440260"/>
              </a:lnTo>
              <a:lnTo>
                <a:pt x="0" y="440260"/>
              </a:lnTo>
              <a:lnTo>
                <a:pt x="0" y="5321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4CC21B-727F-4B5E-B00B-4510616ED239}">
      <dsp:nvSpPr>
        <dsp:cNvPr id="0" name=""/>
        <dsp:cNvSpPr/>
      </dsp:nvSpPr>
      <dsp:spPr>
        <a:xfrm>
          <a:off x="784683" y="2647424"/>
          <a:ext cx="5230036" cy="532193"/>
        </a:xfrm>
        <a:custGeom>
          <a:avLst/>
          <a:gdLst/>
          <a:ahLst/>
          <a:cxnLst/>
          <a:rect l="0" t="0" r="0" b="0"/>
          <a:pathLst>
            <a:path>
              <a:moveTo>
                <a:pt x="5230036" y="0"/>
              </a:moveTo>
              <a:lnTo>
                <a:pt x="5230036" y="440260"/>
              </a:lnTo>
              <a:lnTo>
                <a:pt x="0" y="440260"/>
              </a:lnTo>
              <a:lnTo>
                <a:pt x="0" y="5321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2BE95-4889-4444-92BE-38646D3AB8BA}">
      <dsp:nvSpPr>
        <dsp:cNvPr id="0" name=""/>
        <dsp:cNvSpPr/>
      </dsp:nvSpPr>
      <dsp:spPr>
        <a:xfrm>
          <a:off x="4307836" y="1458721"/>
          <a:ext cx="3413766" cy="11887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Työllisyyden edistämisen ministerityöryhmä, pj. työministeri Timo Harakka</a:t>
          </a:r>
        </a:p>
      </dsp:txBody>
      <dsp:txXfrm>
        <a:off x="4307836" y="1458721"/>
        <a:ext cx="3413766" cy="1188702"/>
      </dsp:txXfrm>
    </dsp:sp>
    <dsp:sp modelId="{77962803-92D3-4D59-B86D-9BC163F0C864}">
      <dsp:nvSpPr>
        <dsp:cNvPr id="0" name=""/>
        <dsp:cNvSpPr/>
      </dsp:nvSpPr>
      <dsp:spPr>
        <a:xfrm>
          <a:off x="4943" y="3179617"/>
          <a:ext cx="1559478" cy="13415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 dirty="0"/>
            <a:t>1. Työvoimapolitiikan palvelurakenne, pj. Jari Gustafsson</a:t>
          </a:r>
        </a:p>
      </dsp:txBody>
      <dsp:txXfrm>
        <a:off x="4943" y="3179617"/>
        <a:ext cx="1559478" cy="1341561"/>
      </dsp:txXfrm>
    </dsp:sp>
    <dsp:sp modelId="{A4B37CB7-8F12-401C-8B9E-CCD78F92F178}">
      <dsp:nvSpPr>
        <dsp:cNvPr id="0" name=""/>
        <dsp:cNvSpPr/>
      </dsp:nvSpPr>
      <dsp:spPr>
        <a:xfrm>
          <a:off x="1748289" y="3179617"/>
          <a:ext cx="1559478" cy="13415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 dirty="0"/>
            <a:t>2. Palkkatuki ja etuudet, pj. Tiina Korhonen</a:t>
          </a:r>
        </a:p>
      </dsp:txBody>
      <dsp:txXfrm>
        <a:off x="1748289" y="3179617"/>
        <a:ext cx="1559478" cy="1341561"/>
      </dsp:txXfrm>
    </dsp:sp>
    <dsp:sp modelId="{7C69BB12-8E74-4A6F-B0BB-7A3CC5D372F1}">
      <dsp:nvSpPr>
        <dsp:cNvPr id="0" name=""/>
        <dsp:cNvSpPr/>
      </dsp:nvSpPr>
      <dsp:spPr>
        <a:xfrm>
          <a:off x="3491635" y="3179617"/>
          <a:ext cx="1559478" cy="13415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 dirty="0"/>
            <a:t>3. Työkyvyn edistäminen ja osatyökykyisten työllistäminen, pj. Kimmo Ruth</a:t>
          </a:r>
        </a:p>
      </dsp:txBody>
      <dsp:txXfrm>
        <a:off x="3491635" y="3179617"/>
        <a:ext cx="1559478" cy="1341561"/>
      </dsp:txXfrm>
    </dsp:sp>
    <dsp:sp modelId="{5403095B-0118-471B-8436-505B132F3323}">
      <dsp:nvSpPr>
        <dsp:cNvPr id="0" name=""/>
        <dsp:cNvSpPr/>
      </dsp:nvSpPr>
      <dsp:spPr>
        <a:xfrm>
          <a:off x="5234980" y="3179617"/>
          <a:ext cx="1559478" cy="13415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 dirty="0"/>
            <a:t>4. Osaaminen ja työmarkkinoiden </a:t>
          </a:r>
          <a:r>
            <a:rPr lang="fi-FI" sz="1050" kern="1200" dirty="0" err="1"/>
            <a:t>kohtaanto</a:t>
          </a:r>
          <a:r>
            <a:rPr lang="fi-FI" sz="1050" kern="1200" dirty="0"/>
            <a:t>, pj. Teija Felt</a:t>
          </a:r>
        </a:p>
      </dsp:txBody>
      <dsp:txXfrm>
        <a:off x="5234980" y="3179617"/>
        <a:ext cx="1559478" cy="1341561"/>
      </dsp:txXfrm>
    </dsp:sp>
    <dsp:sp modelId="{9C9FCC43-1237-45E2-BFFD-14B709DD0E74}">
      <dsp:nvSpPr>
        <dsp:cNvPr id="0" name=""/>
        <dsp:cNvSpPr/>
      </dsp:nvSpPr>
      <dsp:spPr>
        <a:xfrm>
          <a:off x="6978326" y="3179617"/>
          <a:ext cx="1559478" cy="13415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 dirty="0"/>
            <a:t>5. Työperäinen maahanmuutto ja kotouttaminen, pj. Sonja Hämäläinen</a:t>
          </a:r>
        </a:p>
      </dsp:txBody>
      <dsp:txXfrm>
        <a:off x="6978326" y="3179617"/>
        <a:ext cx="1559478" cy="1341561"/>
      </dsp:txXfrm>
    </dsp:sp>
    <dsp:sp modelId="{B3D8E93F-57EA-487C-9FAF-EDB37F142354}">
      <dsp:nvSpPr>
        <dsp:cNvPr id="0" name=""/>
        <dsp:cNvSpPr/>
      </dsp:nvSpPr>
      <dsp:spPr>
        <a:xfrm>
          <a:off x="8721671" y="3179617"/>
          <a:ext cx="1559478" cy="13415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 dirty="0"/>
            <a:t>6. Työlainsäädäntö, pj. Antti Neimala</a:t>
          </a:r>
        </a:p>
      </dsp:txBody>
      <dsp:txXfrm>
        <a:off x="8721671" y="3179617"/>
        <a:ext cx="1559478" cy="1341561"/>
      </dsp:txXfrm>
    </dsp:sp>
    <dsp:sp modelId="{5F275F0E-88C4-4494-A0CD-16D778C25A30}">
      <dsp:nvSpPr>
        <dsp:cNvPr id="0" name=""/>
        <dsp:cNvSpPr/>
      </dsp:nvSpPr>
      <dsp:spPr>
        <a:xfrm>
          <a:off x="10465017" y="3179617"/>
          <a:ext cx="1559478" cy="13415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 dirty="0"/>
            <a:t>7. Paikallinen sopiminen, pj. </a:t>
          </a:r>
          <a:r>
            <a:rPr lang="fi-FI" sz="1050" kern="1200" dirty="0" err="1"/>
            <a:t>vsi</a:t>
          </a:r>
          <a:r>
            <a:rPr lang="fi-FI" sz="1050" kern="1200" dirty="0"/>
            <a:t> Raimo Luoma</a:t>
          </a:r>
        </a:p>
      </dsp:txBody>
      <dsp:txXfrm>
        <a:off x="10465017" y="3179617"/>
        <a:ext cx="1559478" cy="1341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6AF8D-FC22-4752-A3B9-6DA469188AAA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D93A1-36CC-4246-897B-3343C27AA0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864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Päivitetty 10.1.2019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B2E1E-1AC8-E24E-9330-0FAF407D0980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469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>
                <a:cs typeface="Calibri"/>
              </a:rPr>
              <a:t>Päivitetty 10.1.2019</a:t>
            </a:r>
          </a:p>
          <a:p>
            <a:endParaRPr lang="fi-FI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B2E1E-1AC8-E24E-9330-0FAF407D0980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9377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B2E1E-1AC8-E24E-9330-0FAF407D0980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7303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TOIMINTAYMPÄRISTÖN MUUTOKSIA</a:t>
            </a:r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B2E1E-1AC8-E24E-9330-0FAF407D0980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613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Päivitetty 10.1.2019</a:t>
            </a:r>
          </a:p>
        </p:txBody>
      </p:sp>
    </p:spTree>
    <p:extLst>
      <p:ext uri="{BB962C8B-B14F-4D97-AF65-F5344CB8AC3E}">
        <p14:creationId xmlns:p14="http://schemas.microsoft.com/office/powerpoint/2010/main" val="4233037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6B73F-CFB5-9D4F-9E0D-F2C3CD4A0C21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894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72AE85-DFB2-44D2-94AE-29D62686AD3E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848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486000"/>
            <a:ext cx="7963200" cy="1850400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2502000"/>
            <a:ext cx="7963200" cy="208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1BBF-6B19-4C82-9DE3-E69FF4E32259}" type="datetime1">
              <a:rPr lang="fi-FI" smtClean="0"/>
              <a:t>28.10.2019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348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28.10.2019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39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Kirjoita kuvateksti ja –lähde tähän.</a:t>
            </a:r>
          </a:p>
        </p:txBody>
      </p:sp>
      <p:cxnSp>
        <p:nvCxnSpPr>
          <p:cNvPr id="9" name="Suora yhdysviiva 8"/>
          <p:cNvCxnSpPr/>
          <p:nvPr/>
        </p:nvCxnSpPr>
        <p:spPr>
          <a:xfrm>
            <a:off x="414000" y="5841312"/>
            <a:ext cx="55112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n paikkamerkki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535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Kirjoita kuvateksti ja –lähde tähän.</a:t>
            </a:r>
          </a:p>
        </p:txBody>
      </p:sp>
      <p:cxnSp>
        <p:nvCxnSpPr>
          <p:cNvPr id="11" name="Suora yhdysviiva 10"/>
          <p:cNvCxnSpPr/>
          <p:nvPr/>
        </p:nvCxnSpPr>
        <p:spPr>
          <a:xfrm>
            <a:off x="6153600" y="5841600"/>
            <a:ext cx="55112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3002"/>
      </p:ext>
    </p:extLst>
  </p:cSld>
  <p:clrMapOvr>
    <a:masterClrMapping/>
  </p:clrMapOvr>
  <p:hf sldNum="0"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868329"/>
            <a:ext cx="7008000" cy="4424895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28.10.2019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778729"/>
            <a:ext cx="7008000" cy="9600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713132276"/>
      </p:ext>
    </p:extLst>
  </p:cSld>
  <p:clrMapOvr>
    <a:masterClrMapping/>
  </p:clrMapOvr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-sisältö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868331"/>
            <a:ext cx="7008000" cy="2472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28.10.2019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778731"/>
            <a:ext cx="7008000" cy="9600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6667" y="4460331"/>
            <a:ext cx="7008000" cy="18974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65991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2pPr>
            <a:lvl3pPr marL="81598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3pPr>
            <a:lvl4pPr marL="119997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4pPr>
            <a:lvl5pPr marL="158396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Kirjoita kuvateksti ja –lähde tähän</a:t>
            </a:r>
          </a:p>
        </p:txBody>
      </p:sp>
    </p:spTree>
    <p:extLst>
      <p:ext uri="{BB962C8B-B14F-4D97-AF65-F5344CB8AC3E}">
        <p14:creationId xmlns:p14="http://schemas.microsoft.com/office/powerpoint/2010/main" val="3055692873"/>
      </p:ext>
    </p:extLst>
  </p:cSld>
  <p:clrMapOvr>
    <a:masterClrMapping/>
  </p:clrMapOvr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278E-765C-4FED-AAAB-781631F41A93}" type="datetime1">
              <a:rPr lang="fi-FI" smtClean="0"/>
              <a:t>28.10.2019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26634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llin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28.10.2019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8238684"/>
      </p:ext>
    </p:extLst>
  </p:cSld>
  <p:clrMapOvr>
    <a:masterClrMapping/>
  </p:clrMapOvr>
  <p:hf sldNum="0"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53661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yntikort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28.10.2019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1097280"/>
            <a:ext cx="5544000" cy="47315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fi-FI"/>
              <a:t>Etunimi Sukunimi</a:t>
            </a:r>
            <a:br>
              <a:rPr lang="fi-FI"/>
            </a:br>
            <a:r>
              <a:rPr lang="fi-FI"/>
              <a:t>tehtävänimike</a:t>
            </a:r>
            <a:br>
              <a:rPr lang="fi-FI"/>
            </a:br>
            <a:br>
              <a:rPr lang="fi-FI"/>
            </a:br>
            <a:r>
              <a:rPr lang="fi-FI"/>
              <a:t>p. 00 0000 000, 000 000 000</a:t>
            </a:r>
            <a:br>
              <a:rPr lang="fi-FI"/>
            </a:br>
            <a:r>
              <a:rPr lang="fi-FI" err="1"/>
              <a:t>etunimi.sukunimi@yrittajat.fi</a:t>
            </a:r>
            <a:br>
              <a:rPr lang="fi-FI"/>
            </a:br>
            <a:br>
              <a:rPr lang="fi-FI"/>
            </a:br>
            <a:r>
              <a:rPr lang="fi-FI"/>
              <a:t>Twitter:</a:t>
            </a:r>
            <a:br>
              <a:rPr lang="fi-FI"/>
            </a:br>
            <a:r>
              <a:rPr lang="fi-FI"/>
              <a:t>Instagram:</a:t>
            </a:r>
            <a:br>
              <a:rPr lang="fi-FI"/>
            </a:br>
            <a:r>
              <a:rPr lang="fi-FI"/>
              <a:t>Facebook:</a:t>
            </a:r>
            <a:br>
              <a:rPr lang="fi-FI"/>
            </a:br>
            <a:br>
              <a:rPr lang="fi-FI"/>
            </a:br>
            <a:r>
              <a:rPr lang="fi-FI" err="1"/>
              <a:t>yrittajat.fi</a:t>
            </a:r>
            <a:endParaRPr lang="fi-FI"/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097280"/>
            <a:ext cx="6096000" cy="4731552"/>
          </a:xfrm>
          <a:noFill/>
        </p:spPr>
        <p:txBody>
          <a:bodyPr anchor="ctr"/>
          <a:lstStyle>
            <a:lvl1pPr marL="239994" indent="0" algn="ctr">
              <a:spcBef>
                <a:spcPts val="0"/>
              </a:spcBef>
              <a:buNone/>
              <a:defRPr sz="2667"/>
            </a:lvl1pPr>
          </a:lstStyle>
          <a:p>
            <a:r>
              <a:rPr lang="fi-FI"/>
              <a:t>Vedä kuva paikkamerkkiin tai</a:t>
            </a:r>
            <a:br>
              <a:rPr lang="fi-FI"/>
            </a:br>
            <a:r>
              <a:rPr lang="fi-FI"/>
              <a:t>lisää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404867359"/>
      </p:ext>
    </p:extLst>
  </p:cSld>
  <p:clrMapOvr>
    <a:masterClrMapping/>
  </p:clrMapOvr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46" y="2237780"/>
            <a:ext cx="6132909" cy="23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39335"/>
      </p:ext>
    </p:extLst>
  </p:cSld>
  <p:clrMapOvr>
    <a:masterClrMapping/>
  </p:clrMapOvr>
  <p:hf sldNum="0"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576000" cy="1008000"/>
          </a:xfr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Kirjoita kuvateksti ja –lähde tähän</a:t>
            </a:r>
          </a:p>
        </p:txBody>
      </p:sp>
      <p:sp>
        <p:nvSpPr>
          <p:cNvPr id="12" name="Kuvan paikkamerkki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580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Vedä kuva paikkamerkkiin tai</a:t>
            </a:r>
            <a:br>
              <a:rPr lang="fi-FI"/>
            </a:br>
            <a:r>
              <a:rPr lang="fi-FI"/>
              <a:t>lisää napsauttamalla kuvaketta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33" y="10756"/>
            <a:ext cx="2649966" cy="116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997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Osanvaih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3"/>
          </p:nvPr>
        </p:nvSpPr>
        <p:spPr>
          <a:xfrm>
            <a:off x="414000" y="774551"/>
            <a:ext cx="11248354" cy="5056867"/>
          </a:xfrm>
        </p:spPr>
        <p:txBody>
          <a:bodyPr/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33" y="10756"/>
            <a:ext cx="2649966" cy="116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06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486000"/>
            <a:ext cx="7963200" cy="18504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2502000"/>
            <a:ext cx="7963200" cy="208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8984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512000"/>
            <a:ext cx="7656235" cy="4584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28000" y="1512000"/>
            <a:ext cx="3334354" cy="4584000"/>
          </a:xfrm>
        </p:spPr>
        <p:txBody>
          <a:bodyPr>
            <a:noAutofit/>
          </a:bodyPr>
          <a:lstStyle>
            <a:lvl1pPr marL="179996" indent="-179996">
              <a:spcBef>
                <a:spcPts val="0"/>
              </a:spcBef>
              <a:defRPr sz="2400"/>
            </a:lvl1pPr>
            <a:lvl2pPr marL="359991" indent="-179996">
              <a:spcBef>
                <a:spcPts val="0"/>
              </a:spcBef>
              <a:defRPr sz="2200"/>
            </a:lvl2pPr>
            <a:lvl3pPr marL="539987" indent="-179996">
              <a:spcBef>
                <a:spcPts val="0"/>
              </a:spcBef>
              <a:defRPr sz="2200"/>
            </a:lvl3pPr>
            <a:lvl4pPr marL="719982" indent="-179996">
              <a:spcBef>
                <a:spcPts val="0"/>
              </a:spcBef>
              <a:defRPr sz="2200"/>
            </a:lvl4pPr>
            <a:lvl5pPr marL="899978" indent="-179996">
              <a:spcBef>
                <a:spcPts val="0"/>
              </a:spcBef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28.10.2019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17089065"/>
      </p:ext>
    </p:extLst>
  </p:cSld>
  <p:clrMapOvr>
    <a:masterClrMapping/>
  </p:clrMapOvr>
  <p:hf sldNum="0" hdr="0" ft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778547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diagrammi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Lisää lähdetieto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uora yhdysviiva 7"/>
          <p:cNvCxnSpPr/>
          <p:nvPr/>
        </p:nvCxnSpPr>
        <p:spPr>
          <a:xfrm>
            <a:off x="414000" y="5841312"/>
            <a:ext cx="1125813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74111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0510557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36000" y="1128000"/>
            <a:ext cx="9144000" cy="2400000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36000" y="3600000"/>
            <a:ext cx="9144000" cy="16560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229426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llin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776532"/>
            <a:ext cx="10795468" cy="120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2024532"/>
            <a:ext cx="10795468" cy="1344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Suorakulmio 6"/>
          <p:cNvSpPr/>
          <p:nvPr/>
        </p:nvSpPr>
        <p:spPr>
          <a:xfrm>
            <a:off x="9139203" y="3431685"/>
            <a:ext cx="3052797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 err="1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038" y="4690463"/>
            <a:ext cx="2346257" cy="911447"/>
          </a:xfrm>
          <a:prstGeom prst="rect">
            <a:avLst/>
          </a:prstGeom>
        </p:spPr>
      </p:pic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31685"/>
            <a:ext cx="9139203" cy="3429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10584" indent="0" algn="ctr">
              <a:buNone/>
              <a:tabLst/>
              <a:defRPr/>
            </a:lvl1pPr>
          </a:lstStyle>
          <a:p>
            <a:r>
              <a:rPr lang="fi-FI"/>
              <a:t>Vedä kuva paikkamerkkiin tai </a:t>
            </a:r>
            <a:br>
              <a:rPr lang="fi-FI"/>
            </a:br>
            <a:r>
              <a:rPr lang="fi-FI"/>
              <a:t>lisää napsauttamalla kuvaketta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516000"/>
            <a:ext cx="576000" cy="324000"/>
          </a:xfrm>
        </p:spPr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olmio 9"/>
          <p:cNvSpPr/>
          <p:nvPr userDrawn="1"/>
        </p:nvSpPr>
        <p:spPr>
          <a:xfrm rot="16200000">
            <a:off x="8388893" y="4091882"/>
            <a:ext cx="883212" cy="666915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err="1"/>
          </a:p>
        </p:txBody>
      </p:sp>
    </p:spTree>
    <p:extLst>
      <p:ext uri="{BB962C8B-B14F-4D97-AF65-F5344CB8AC3E}">
        <p14:creationId xmlns:p14="http://schemas.microsoft.com/office/powerpoint/2010/main" val="122759339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vaih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3"/>
          </p:nvPr>
        </p:nvSpPr>
        <p:spPr>
          <a:xfrm>
            <a:off x="414000" y="774551"/>
            <a:ext cx="11248354" cy="5056867"/>
          </a:xfrm>
        </p:spPr>
        <p:txBody>
          <a:bodyPr/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33" y="10756"/>
            <a:ext cx="2649966" cy="116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5526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296446982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39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Kirjoita kuvateksti ja –lähde tähän.</a:t>
            </a:r>
          </a:p>
        </p:txBody>
      </p:sp>
      <p:cxnSp>
        <p:nvCxnSpPr>
          <p:cNvPr id="9" name="Suora yhdysviiva 8"/>
          <p:cNvCxnSpPr/>
          <p:nvPr/>
        </p:nvCxnSpPr>
        <p:spPr>
          <a:xfrm>
            <a:off x="414000" y="5841312"/>
            <a:ext cx="551129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n paikkamerkki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535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Kirjoita kuvateksti ja –lähde tähän.</a:t>
            </a:r>
          </a:p>
        </p:txBody>
      </p:sp>
      <p:cxnSp>
        <p:nvCxnSpPr>
          <p:cNvPr id="11" name="Suora yhdysviiva 10"/>
          <p:cNvCxnSpPr/>
          <p:nvPr/>
        </p:nvCxnSpPr>
        <p:spPr>
          <a:xfrm>
            <a:off x="6153600" y="5841600"/>
            <a:ext cx="551129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51352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512000"/>
            <a:ext cx="7656235" cy="4584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28000" y="1512000"/>
            <a:ext cx="3334354" cy="4584000"/>
          </a:xfrm>
        </p:spPr>
        <p:txBody>
          <a:bodyPr>
            <a:noAutofit/>
          </a:bodyPr>
          <a:lstStyle>
            <a:lvl1pPr marL="179996" indent="-179996">
              <a:spcBef>
                <a:spcPts val="0"/>
              </a:spcBef>
              <a:defRPr sz="2400"/>
            </a:lvl1pPr>
            <a:lvl2pPr marL="359991" indent="-179996">
              <a:spcBef>
                <a:spcPts val="0"/>
              </a:spcBef>
              <a:defRPr sz="2400"/>
            </a:lvl2pPr>
            <a:lvl3pPr marL="539987" indent="-179996">
              <a:spcBef>
                <a:spcPts val="0"/>
              </a:spcBef>
              <a:defRPr sz="2400"/>
            </a:lvl3pPr>
            <a:lvl4pPr marL="719982" indent="-179996">
              <a:spcBef>
                <a:spcPts val="0"/>
              </a:spcBef>
              <a:defRPr sz="2400"/>
            </a:lvl4pPr>
            <a:lvl5pPr marL="899978" indent="-179996">
              <a:spcBef>
                <a:spcPts val="0"/>
              </a:spcBef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28337446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14000" y="1416000"/>
            <a:ext cx="3314852" cy="4320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008000" y="1416000"/>
            <a:ext cx="7680000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36148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14000" y="1416000"/>
            <a:ext cx="3314852" cy="4320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008000" y="1416000"/>
            <a:ext cx="7680000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28.10.2019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82055226"/>
      </p:ext>
    </p:extLst>
  </p:cSld>
  <p:clrMapOvr>
    <a:masterClrMapping/>
  </p:clrMapOvr>
  <p:hf sldNum="0"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must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000" y="774550"/>
            <a:ext cx="10741468" cy="2291379"/>
          </a:xfrm>
        </p:spPr>
        <p:txBody>
          <a:bodyPr anchor="t" anchorCtr="0"/>
          <a:lstStyle>
            <a:lvl1pPr>
              <a:defRPr sz="2800" b="0"/>
            </a:lvl1pPr>
          </a:lstStyle>
          <a:p>
            <a:r>
              <a:rPr lang="fi-FI"/>
              <a:t>Muokkaa perustyylejä naps.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33" y="10756"/>
            <a:ext cx="2649966" cy="116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2347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000" y="774551"/>
            <a:ext cx="10752226" cy="2377440"/>
          </a:xfrm>
        </p:spPr>
        <p:txBody>
          <a:bodyPr anchor="t" anchorCtr="0"/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33" y="10756"/>
            <a:ext cx="2649966" cy="116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514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576000" cy="1008000"/>
          </a:xfr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Kirjoita kuvateksti ja –lähde tähän</a:t>
            </a:r>
          </a:p>
        </p:txBody>
      </p:sp>
      <p:sp>
        <p:nvSpPr>
          <p:cNvPr id="12" name="Kuvan paikkamerkki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580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Vedä kuva paikkamerkkiin tai</a:t>
            </a:r>
            <a:br>
              <a:rPr lang="fi-FI"/>
            </a:br>
            <a:r>
              <a:rPr lang="fi-FI"/>
              <a:t>lisää napsauttamalla kuvaketta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33" y="10756"/>
            <a:ext cx="2649966" cy="116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5922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868329"/>
            <a:ext cx="7008000" cy="4424895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778729"/>
            <a:ext cx="7008000" cy="960000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2235567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-sisältö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868331"/>
            <a:ext cx="7008000" cy="2472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778731"/>
            <a:ext cx="7008000" cy="960000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6667" y="4460331"/>
            <a:ext cx="7008000" cy="18974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65991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2pPr>
            <a:lvl3pPr marL="81598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3pPr>
            <a:lvl4pPr marL="119997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4pPr>
            <a:lvl5pPr marL="158396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Kirjoita kuvateksti ja –lähde tähän</a:t>
            </a:r>
          </a:p>
        </p:txBody>
      </p:sp>
    </p:spTree>
    <p:extLst>
      <p:ext uri="{BB962C8B-B14F-4D97-AF65-F5344CB8AC3E}">
        <p14:creationId xmlns:p14="http://schemas.microsoft.com/office/powerpoint/2010/main" val="323500487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330195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llin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7660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101021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yntikort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1097280"/>
            <a:ext cx="5544000" cy="47315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fi-FI"/>
              <a:t>Etunimi Sukunimi</a:t>
            </a:r>
            <a:br>
              <a:rPr lang="fi-FI"/>
            </a:br>
            <a:r>
              <a:rPr lang="fi-FI"/>
              <a:t>tehtävänimike</a:t>
            </a:r>
            <a:br>
              <a:rPr lang="fi-FI"/>
            </a:br>
            <a:br>
              <a:rPr lang="fi-FI"/>
            </a:br>
            <a:r>
              <a:rPr lang="fi-FI"/>
              <a:t>p. 00 0000 000, 000 000 000</a:t>
            </a:r>
            <a:br>
              <a:rPr lang="fi-FI"/>
            </a:br>
            <a:r>
              <a:rPr lang="fi-FI" err="1"/>
              <a:t>etunimi.sukunimi@yrittajat.fi</a:t>
            </a:r>
            <a:br>
              <a:rPr lang="fi-FI"/>
            </a:br>
            <a:br>
              <a:rPr lang="fi-FI"/>
            </a:br>
            <a:r>
              <a:rPr lang="fi-FI"/>
              <a:t>Twitter:</a:t>
            </a:r>
            <a:br>
              <a:rPr lang="fi-FI"/>
            </a:br>
            <a:r>
              <a:rPr lang="fi-FI"/>
              <a:t>Instagram:</a:t>
            </a:r>
            <a:br>
              <a:rPr lang="fi-FI"/>
            </a:br>
            <a:r>
              <a:rPr lang="fi-FI"/>
              <a:t>Facebook:</a:t>
            </a:r>
            <a:br>
              <a:rPr lang="fi-FI"/>
            </a:br>
            <a:br>
              <a:rPr lang="fi-FI"/>
            </a:br>
            <a:r>
              <a:rPr lang="fi-FI" err="1"/>
              <a:t>yrittajat.fi</a:t>
            </a:r>
            <a:endParaRPr lang="fi-FI"/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097280"/>
            <a:ext cx="6096000" cy="4731552"/>
          </a:xfrm>
          <a:noFill/>
        </p:spPr>
        <p:txBody>
          <a:bodyPr anchor="ctr"/>
          <a:lstStyle>
            <a:lvl1pPr marL="239994" indent="0" algn="ctr">
              <a:spcBef>
                <a:spcPts val="0"/>
              </a:spcBef>
              <a:buNone/>
              <a:defRPr sz="2667"/>
            </a:lvl1pPr>
          </a:lstStyle>
          <a:p>
            <a:r>
              <a:rPr lang="fi-FI"/>
              <a:t>Vedä kuva paikkamerkkiin tai</a:t>
            </a:r>
            <a:br>
              <a:rPr lang="fi-FI"/>
            </a:br>
            <a:r>
              <a:rPr lang="fi-FI"/>
              <a:t>lisää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7476323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46" y="2237780"/>
            <a:ext cx="6132909" cy="23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17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must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 bwMode="white"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1091" y="3456000"/>
            <a:ext cx="11169818" cy="2847818"/>
          </a:xfrm>
        </p:spPr>
        <p:txBody>
          <a:bodyPr anchor="t" anchorCtr="0"/>
          <a:lstStyle>
            <a:lvl1pPr algn="ctr"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881DAB8D-13F6-43CF-AF21-8EDDA0983AF6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 bwMode="black">
          <a:xfrm>
            <a:off x="9558000" y="175145"/>
            <a:ext cx="2340000" cy="759002"/>
          </a:xfrm>
          <a:blipFill>
            <a:blip r:embed="rId2"/>
            <a:stretch>
              <a:fillRect t="-35854"/>
            </a:stretch>
          </a:blipFill>
        </p:spPr>
        <p:txBody>
          <a:bodyPr/>
          <a:lstStyle>
            <a:lvl1pPr marL="0" indent="0" algn="ctr">
              <a:buNone/>
              <a:defRPr>
                <a:noFill/>
              </a:defRPr>
            </a:lvl1pPr>
          </a:lstStyle>
          <a:p>
            <a:pPr lvl="0"/>
            <a:r>
              <a:rPr lang="fi-FI"/>
              <a:t>vain logo</a:t>
            </a:r>
          </a:p>
        </p:txBody>
      </p:sp>
    </p:spTree>
    <p:extLst>
      <p:ext uri="{BB962C8B-B14F-4D97-AF65-F5344CB8AC3E}">
        <p14:creationId xmlns:p14="http://schemas.microsoft.com/office/powerpoint/2010/main" val="197348541"/>
      </p:ext>
    </p:extLst>
  </p:cSld>
  <p:clrMapOvr>
    <a:masterClrMapping/>
  </p:clrMapOvr>
  <p:hf sldNum="0" hdr="0" ftr="0" dt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err="1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52000" y="881191"/>
            <a:ext cx="10992000" cy="480531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EFF7-5DA1-B642-A01A-1298BC74CE2E}" type="datetime1">
              <a:rPr lang="fi-FI" smtClean="0"/>
              <a:t>28.10.2019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552000" y="5925277"/>
            <a:ext cx="10992000" cy="396000"/>
          </a:xfrm>
        </p:spPr>
        <p:txBody>
          <a:bodyPr>
            <a:noAutofit/>
          </a:bodyPr>
          <a:lstStyle>
            <a:lvl1pPr marL="0" indent="0">
              <a:buNone/>
              <a:defRPr sz="2133" i="1">
                <a:solidFill>
                  <a:srgbClr val="404040"/>
                </a:solidFill>
              </a:defRPr>
            </a:lvl1pPr>
            <a:lvl2pPr marL="455989" indent="0">
              <a:buNone/>
              <a:defRPr sz="1600"/>
            </a:lvl2pPr>
            <a:lvl3pPr marL="839979" indent="0">
              <a:buNone/>
              <a:defRPr sz="1600"/>
            </a:lvl3pPr>
            <a:lvl4pPr marL="1223969" indent="0">
              <a:buNone/>
              <a:defRPr sz="1600"/>
            </a:lvl4pPr>
            <a:lvl5pPr marL="160796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E2DA5FC0-D67C-495F-9B1D-B700261D44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33" y="10756"/>
            <a:ext cx="2649966" cy="116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27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486000"/>
            <a:ext cx="7963200" cy="18504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2502000"/>
            <a:ext cx="7963200" cy="208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80276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201593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diagrammi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Lisää lähdetieto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uora yhdysviiva 7"/>
          <p:cNvCxnSpPr/>
          <p:nvPr/>
        </p:nvCxnSpPr>
        <p:spPr>
          <a:xfrm>
            <a:off x="414000" y="5841312"/>
            <a:ext cx="1125813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67692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6145864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36000" y="1128000"/>
            <a:ext cx="9144000" cy="2400000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36000" y="3600000"/>
            <a:ext cx="9144000" cy="16560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045430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llin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3552000"/>
            <a:ext cx="8725203" cy="120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4800000"/>
            <a:ext cx="8725203" cy="1344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9139203" y="0"/>
            <a:ext cx="3052797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 dirty="0" err="1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038" y="1258778"/>
            <a:ext cx="2346257" cy="911447"/>
          </a:xfrm>
          <a:prstGeom prst="rect">
            <a:avLst/>
          </a:prstGeom>
        </p:spPr>
      </p:pic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39203" cy="3429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10584" indent="0" algn="ctr">
              <a:buNone/>
              <a:tabLst/>
              <a:defRPr/>
            </a:lvl1pPr>
          </a:lstStyle>
          <a:p>
            <a:r>
              <a:rPr lang="fi-FI" dirty="0"/>
              <a:t>Vedä kuva paikkamerkkiin tai </a:t>
            </a:r>
            <a:br>
              <a:rPr lang="fi-FI" dirty="0"/>
            </a:br>
            <a:r>
              <a:rPr lang="fi-FI" dirty="0"/>
              <a:t>lisää napsauttamalla kuvaketta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516000"/>
            <a:ext cx="576000" cy="324000"/>
          </a:xfrm>
        </p:spPr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786357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vaih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3"/>
          </p:nvPr>
        </p:nvSpPr>
        <p:spPr>
          <a:xfrm>
            <a:off x="414000" y="527051"/>
            <a:ext cx="11248354" cy="5304367"/>
          </a:xfrm>
        </p:spPr>
        <p:txBody>
          <a:bodyPr/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800" y="6231600"/>
            <a:ext cx="1584000" cy="59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3998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704434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39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Kirjoita kuvateksti ja –lähde tähän.</a:t>
            </a:r>
          </a:p>
        </p:txBody>
      </p:sp>
      <p:cxnSp>
        <p:nvCxnSpPr>
          <p:cNvPr id="9" name="Suora yhdysviiva 8"/>
          <p:cNvCxnSpPr/>
          <p:nvPr/>
        </p:nvCxnSpPr>
        <p:spPr>
          <a:xfrm>
            <a:off x="414000" y="5841312"/>
            <a:ext cx="551129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n paikkamerkki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535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Kirjoita kuvateksti ja –lähde tähän.</a:t>
            </a:r>
          </a:p>
        </p:txBody>
      </p:sp>
      <p:cxnSp>
        <p:nvCxnSpPr>
          <p:cNvPr id="11" name="Suora yhdysviiva 10"/>
          <p:cNvCxnSpPr/>
          <p:nvPr/>
        </p:nvCxnSpPr>
        <p:spPr>
          <a:xfrm>
            <a:off x="6153600" y="5841600"/>
            <a:ext cx="551129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782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 bwMode="white"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1091" y="3456000"/>
            <a:ext cx="11169818" cy="2847818"/>
          </a:xfrm>
        </p:spPr>
        <p:txBody>
          <a:bodyPr anchor="t" anchorCtr="0"/>
          <a:lstStyle>
            <a:lvl1pPr algn="ctr">
              <a:defRPr sz="6000" b="1" cap="all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A86A8CFD-37ED-4749-956D-776FBCC0BB39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 bwMode="black">
          <a:xfrm>
            <a:off x="9558000" y="175145"/>
            <a:ext cx="2340000" cy="759002"/>
          </a:xfrm>
          <a:blipFill>
            <a:blip r:embed="rId2"/>
            <a:stretch>
              <a:fillRect t="-35854"/>
            </a:stretch>
          </a:blipFill>
        </p:spPr>
        <p:txBody>
          <a:bodyPr/>
          <a:lstStyle>
            <a:lvl1pPr marL="0" indent="0" algn="ctr">
              <a:buNone/>
              <a:defRPr>
                <a:noFill/>
              </a:defRPr>
            </a:lvl1pPr>
          </a:lstStyle>
          <a:p>
            <a:pPr lvl="0"/>
            <a:r>
              <a:rPr lang="fi-FI"/>
              <a:t>vain logo</a:t>
            </a:r>
          </a:p>
        </p:txBody>
      </p:sp>
    </p:spTree>
    <p:extLst>
      <p:ext uri="{BB962C8B-B14F-4D97-AF65-F5344CB8AC3E}">
        <p14:creationId xmlns:p14="http://schemas.microsoft.com/office/powerpoint/2010/main" val="2564056241"/>
      </p:ext>
    </p:extLst>
  </p:cSld>
  <p:clrMapOvr>
    <a:masterClrMapping/>
  </p:clrMapOvr>
  <p:hf sldNum="0" hdr="0" ftr="0" dt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512000"/>
            <a:ext cx="7656235" cy="4584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28000" y="1512000"/>
            <a:ext cx="3334354" cy="4584000"/>
          </a:xfrm>
        </p:spPr>
        <p:txBody>
          <a:bodyPr>
            <a:noAutofit/>
          </a:bodyPr>
          <a:lstStyle>
            <a:lvl1pPr marL="179996" indent="-179996">
              <a:spcBef>
                <a:spcPts val="0"/>
              </a:spcBef>
              <a:defRPr sz="2400"/>
            </a:lvl1pPr>
            <a:lvl2pPr marL="359991" indent="-179996">
              <a:spcBef>
                <a:spcPts val="0"/>
              </a:spcBef>
              <a:defRPr sz="2400"/>
            </a:lvl2pPr>
            <a:lvl3pPr marL="539987" indent="-179996">
              <a:spcBef>
                <a:spcPts val="0"/>
              </a:spcBef>
              <a:defRPr sz="2400"/>
            </a:lvl3pPr>
            <a:lvl4pPr marL="719982" indent="-179996">
              <a:spcBef>
                <a:spcPts val="0"/>
              </a:spcBef>
              <a:defRPr sz="2400"/>
            </a:lvl4pPr>
            <a:lvl5pPr marL="899978" indent="-179996">
              <a:spcBef>
                <a:spcPts val="0"/>
              </a:spcBef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03020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14000" y="1416000"/>
            <a:ext cx="3314852" cy="4320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008000" y="1416000"/>
            <a:ext cx="7680000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7394622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must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000" y="162000"/>
            <a:ext cx="8040000" cy="1872000"/>
          </a:xfrm>
        </p:spPr>
        <p:txBody>
          <a:bodyPr anchor="t" anchorCtr="0"/>
          <a:lstStyle>
            <a:lvl1pPr>
              <a:defRPr sz="2800" b="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521489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000" y="162000"/>
            <a:ext cx="8040000" cy="1872000"/>
          </a:xfrm>
        </p:spPr>
        <p:txBody>
          <a:bodyPr anchor="t" anchorCtr="0"/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118467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576000" cy="1008000"/>
          </a:xfr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Kirjoita kuvateksti ja –lähde tähän</a:t>
            </a:r>
          </a:p>
        </p:txBody>
      </p:sp>
      <p:sp>
        <p:nvSpPr>
          <p:cNvPr id="12" name="Kuvan paikkamerkki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580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</a:t>
            </a:r>
            <a:br>
              <a:rPr lang="fi-FI" dirty="0"/>
            </a:br>
            <a:r>
              <a:rPr lang="fi-FI" dirty="0"/>
              <a:t>lisää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80816765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545600"/>
            <a:ext cx="7008000" cy="4680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456000"/>
            <a:ext cx="7008000" cy="9600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867437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-sisältö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545600"/>
            <a:ext cx="7008000" cy="2472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456000"/>
            <a:ext cx="7008000" cy="9600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6667" y="4137600"/>
            <a:ext cx="7008000" cy="2088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65991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2pPr>
            <a:lvl3pPr marL="81598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3pPr>
            <a:lvl4pPr marL="119997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4pPr>
            <a:lvl5pPr marL="158396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 dirty="0"/>
              <a:t>Kirjoita kuvateksti ja –lähde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9037670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686245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llin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999348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897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576000" cy="1008000"/>
          </a:xfr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Kirjoita kuvateksti ja –lähde tähän</a:t>
            </a:r>
          </a:p>
        </p:txBody>
      </p:sp>
      <p:sp>
        <p:nvSpPr>
          <p:cNvPr id="12" name="Kuvan paikkamerkki 11"/>
          <p:cNvSpPr>
            <a:spLocks noGrp="1"/>
          </p:cNvSpPr>
          <p:nvPr>
            <p:ph type="pic" sz="quarter" idx="14" hasCustomPrompt="1"/>
          </p:nvPr>
        </p:nvSpPr>
        <p:spPr bwMode="hidden">
          <a:xfrm>
            <a:off x="0" y="0"/>
            <a:ext cx="12192000" cy="580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Vedä kuva paikkamerkkiin tai</a:t>
            </a:r>
            <a:br>
              <a:rPr lang="fi-FI"/>
            </a:br>
            <a:r>
              <a:rPr lang="fi-FI"/>
              <a:t>lisää napsauttamalla kuvaketta</a:t>
            </a:r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2CA83F02-F75C-41E6-8063-D1CDE2812214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 bwMode="black">
          <a:xfrm>
            <a:off x="9558000" y="175145"/>
            <a:ext cx="2340000" cy="759002"/>
          </a:xfrm>
          <a:blipFill>
            <a:blip r:embed="rId2"/>
            <a:stretch>
              <a:fillRect t="-35854"/>
            </a:stretch>
          </a:blipFill>
        </p:spPr>
        <p:txBody>
          <a:bodyPr/>
          <a:lstStyle>
            <a:lvl1pPr marL="0" indent="0" algn="ctr">
              <a:buNone/>
              <a:defRPr>
                <a:noFill/>
              </a:defRPr>
            </a:lvl1pPr>
          </a:lstStyle>
          <a:p>
            <a:pPr lvl="0"/>
            <a:r>
              <a:rPr lang="fi-FI"/>
              <a:t>vain logo</a:t>
            </a:r>
          </a:p>
        </p:txBody>
      </p:sp>
    </p:spTree>
    <p:extLst>
      <p:ext uri="{BB962C8B-B14F-4D97-AF65-F5344CB8AC3E}">
        <p14:creationId xmlns:p14="http://schemas.microsoft.com/office/powerpoint/2010/main" val="3255732841"/>
      </p:ext>
    </p:extLst>
  </p:cSld>
  <p:clrMapOvr>
    <a:masterClrMapping/>
  </p:clrMapOvr>
  <p:hf sldNum="0" hdr="0" ftr="0" dt="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yntikort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740832"/>
            <a:ext cx="5544000" cy="5088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tehtävänimike</a:t>
            </a:r>
            <a:br>
              <a:rPr lang="fi-FI" dirty="0"/>
            </a:br>
            <a:br>
              <a:rPr lang="fi-FI" dirty="0"/>
            </a:br>
            <a:r>
              <a:rPr lang="fi-FI" dirty="0"/>
              <a:t>p. 00 0000 000, 000 000 000</a:t>
            </a:r>
            <a:br>
              <a:rPr lang="fi-FI" dirty="0"/>
            </a:br>
            <a:r>
              <a:rPr lang="fi-FI" dirty="0"/>
              <a:t>etunimi.sukunimi@yrittajat.fi</a:t>
            </a:r>
            <a:br>
              <a:rPr lang="fi-FI" dirty="0"/>
            </a:br>
            <a:br>
              <a:rPr lang="fi-FI" dirty="0"/>
            </a:br>
            <a:r>
              <a:rPr lang="fi-FI" dirty="0"/>
              <a:t>Twitter:</a:t>
            </a:r>
            <a:br>
              <a:rPr lang="fi-FI" dirty="0"/>
            </a:br>
            <a:r>
              <a:rPr lang="fi-FI" dirty="0"/>
              <a:t>Instagram:</a:t>
            </a:r>
            <a:br>
              <a:rPr lang="fi-FI" dirty="0"/>
            </a:br>
            <a:r>
              <a:rPr lang="fi-FI" dirty="0"/>
              <a:t>Facebook:</a:t>
            </a:r>
            <a:br>
              <a:rPr lang="fi-FI" dirty="0"/>
            </a:br>
            <a:br>
              <a:rPr lang="fi-FI" dirty="0"/>
            </a:br>
            <a:r>
              <a:rPr lang="fi-FI" dirty="0"/>
              <a:t>yrittajat.fi</a:t>
            </a:r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740832"/>
            <a:ext cx="6096000" cy="5088000"/>
          </a:xfrm>
          <a:noFill/>
        </p:spPr>
        <p:txBody>
          <a:bodyPr anchor="ctr"/>
          <a:lstStyle>
            <a:lvl1pPr marL="239994" indent="0" algn="ctr">
              <a:spcBef>
                <a:spcPts val="0"/>
              </a:spcBef>
              <a:buNone/>
              <a:defRPr sz="2667"/>
            </a:lvl1pPr>
          </a:lstStyle>
          <a:p>
            <a:r>
              <a:rPr lang="fi-FI" dirty="0"/>
              <a:t>Vedä kuva paikkamerkkiin tai</a:t>
            </a:r>
            <a:br>
              <a:rPr lang="fi-FI" dirty="0"/>
            </a:br>
            <a:r>
              <a:rPr lang="fi-FI" dirty="0"/>
              <a:t>lisää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52185167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46" y="2237780"/>
            <a:ext cx="6132909" cy="23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7176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Dian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Tekstiosuus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629E-F513-402D-9C69-24D85FA8D087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t>28.10.2019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9" name="Dian numeron paikkamerkki 5"/>
          <p:cNvSpPr txBox="1">
            <a:spLocks/>
          </p:cNvSpPr>
          <p:nvPr userDrawn="1"/>
        </p:nvSpPr>
        <p:spPr>
          <a:xfrm>
            <a:off x="4571008" y="6627448"/>
            <a:ext cx="800664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i-FI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200" dirty="0">
              <a:solidFill>
                <a:srgbClr val="626365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899829" y="632823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Lakiluonnos asiakkaan valinnanvapaudesta 31.1.2017</a:t>
            </a:r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688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868329"/>
            <a:ext cx="7008000" cy="4424895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28.10.2019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778729"/>
            <a:ext cx="7008000" cy="9600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69491013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-sisältö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868331"/>
            <a:ext cx="7008000" cy="2472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28.10.2019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778731"/>
            <a:ext cx="7008000" cy="9600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6667" y="4460331"/>
            <a:ext cx="7008000" cy="18974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65991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2pPr>
            <a:lvl3pPr marL="81598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3pPr>
            <a:lvl4pPr marL="119997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4pPr>
            <a:lvl5pPr marL="158396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Kirjoita kuvateksti ja –lähde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67193572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278E-765C-4FED-AAAB-781631F41A93}" type="datetime1">
              <a:rPr lang="fi-FI" smtClean="0"/>
              <a:t>28.10.2019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9085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llin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28.10.2019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344968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2F9F-D62C-45B4-A903-8104CE8EF828}" type="datetime1">
              <a:rPr lang="fi-FI" smtClean="0"/>
              <a:t>28.10.2019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46BE63EC-6095-471C-AE85-15611494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153121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600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yntikort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28.10.2019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1097280"/>
            <a:ext cx="5544000" cy="47315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fi-FI"/>
              <a:t>Etunimi Sukunimi</a:t>
            </a:r>
            <a:br>
              <a:rPr lang="fi-FI"/>
            </a:br>
            <a:r>
              <a:rPr lang="fi-FI"/>
              <a:t>tehtävänimike</a:t>
            </a:r>
            <a:br>
              <a:rPr lang="fi-FI"/>
            </a:br>
            <a:br>
              <a:rPr lang="fi-FI"/>
            </a:br>
            <a:r>
              <a:rPr lang="fi-FI"/>
              <a:t>p. 00 0000 000, 000 000 000</a:t>
            </a:r>
            <a:br>
              <a:rPr lang="fi-FI"/>
            </a:br>
            <a:r>
              <a:rPr lang="fi-FI" err="1"/>
              <a:t>etunimi.sukunimi@yrittajat.fi</a:t>
            </a:r>
            <a:br>
              <a:rPr lang="fi-FI"/>
            </a:br>
            <a:br>
              <a:rPr lang="fi-FI"/>
            </a:br>
            <a:r>
              <a:rPr lang="fi-FI"/>
              <a:t>Twitter:</a:t>
            </a:r>
            <a:br>
              <a:rPr lang="fi-FI"/>
            </a:br>
            <a:r>
              <a:rPr lang="fi-FI"/>
              <a:t>Instagram:</a:t>
            </a:r>
            <a:br>
              <a:rPr lang="fi-FI"/>
            </a:br>
            <a:r>
              <a:rPr lang="fi-FI"/>
              <a:t>Facebook:</a:t>
            </a:r>
            <a:br>
              <a:rPr lang="fi-FI"/>
            </a:br>
            <a:br>
              <a:rPr lang="fi-FI"/>
            </a:br>
            <a:r>
              <a:rPr lang="fi-FI" err="1"/>
              <a:t>yrittajat.fi</a:t>
            </a:r>
            <a:endParaRPr lang="fi-FI"/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097280"/>
            <a:ext cx="6096000" cy="4731552"/>
          </a:xfrm>
          <a:noFill/>
        </p:spPr>
        <p:txBody>
          <a:bodyPr anchor="ctr"/>
          <a:lstStyle>
            <a:lvl1pPr marL="239994" indent="0" algn="ctr">
              <a:spcBef>
                <a:spcPts val="0"/>
              </a:spcBef>
              <a:buNone/>
              <a:defRPr sz="2667"/>
            </a:lvl1pPr>
          </a:lstStyle>
          <a:p>
            <a:r>
              <a:rPr lang="fi-FI"/>
              <a:t>Vedä kuva paikkamerkkiin tai</a:t>
            </a:r>
            <a:br>
              <a:rPr lang="fi-FI"/>
            </a:br>
            <a:r>
              <a:rPr lang="fi-FI"/>
              <a:t>lisää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99987970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46" y="2237780"/>
            <a:ext cx="6132909" cy="23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89366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7200" y="1138238"/>
            <a:ext cx="4665663" cy="17872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7200" y="3146902"/>
            <a:ext cx="4665663" cy="18822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124991"/>
            <a:ext cx="12193200" cy="0"/>
          </a:xfrm>
          <a:prstGeom prst="line">
            <a:avLst/>
          </a:prstGeom>
          <a:ln w="19050"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5855250" y="6146837"/>
            <a:ext cx="3728697" cy="711164"/>
          </a:xfrm>
          <a:prstGeom prst="rect">
            <a:avLst/>
          </a:prstGeom>
        </p:spPr>
        <p:txBody>
          <a:bodyPr lIns="496800" tIns="90000" anchor="ctr">
            <a:noAutofit/>
          </a:bodyPr>
          <a:lstStyle>
            <a:lvl1pPr algn="r">
              <a:defRPr lang="en-AU" sz="1250" b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i-FI"/>
              <a:t>Yrittäjägallup, kierros 4/2019 syyskuu</a:t>
            </a:r>
            <a:endParaRPr lang="fi-FI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9D9B29-D4FD-40ED-BDB2-676C7FEDBF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686" y="6304110"/>
            <a:ext cx="1519697" cy="4103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C7D71F-3BCA-4364-8D36-AA865FDD0C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0" y="561243"/>
            <a:ext cx="2052000" cy="417127"/>
          </a:xfrm>
          <a:prstGeom prst="rect">
            <a:avLst/>
          </a:prstGeom>
        </p:spPr>
      </p:pic>
      <p:pic>
        <p:nvPicPr>
          <p:cNvPr id="15" name="Picture 14" descr="logo-04.png">
            <a:extLst>
              <a:ext uri="{FF2B5EF4-FFF2-40B4-BE49-F238E27FC236}">
                <a16:creationId xmlns:a16="http://schemas.microsoft.com/office/drawing/2014/main" id="{EA650829-C6E1-48FB-B609-7B4675894C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73" y="6330950"/>
            <a:ext cx="4329415" cy="32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0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6650" y="857"/>
            <a:ext cx="12200176" cy="685714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846097"/>
            <a:ext cx="11466875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4989097"/>
            <a:ext cx="11466875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5855250" y="6146837"/>
            <a:ext cx="3728697" cy="711164"/>
          </a:xfrm>
          <a:prstGeom prst="rect">
            <a:avLst/>
          </a:prstGeom>
        </p:spPr>
        <p:txBody>
          <a:bodyPr lIns="496800" tIns="90000" anchor="ctr">
            <a:noAutofit/>
          </a:bodyPr>
          <a:lstStyle>
            <a:lvl1pPr algn="r">
              <a:defRPr lang="en-AU" sz="1250" b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i-FI"/>
              <a:t>Yrittäjägallup, kierros 4/2019 syyskuu</a:t>
            </a:r>
            <a:endParaRPr lang="fi-FI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BA8883-7FBD-4C33-B50C-9E053CF06B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686" y="6304110"/>
            <a:ext cx="1519697" cy="41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4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62800" y="1138238"/>
            <a:ext cx="4665663" cy="17872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62800" y="3146902"/>
            <a:ext cx="4665663" cy="18822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5855250" y="6146837"/>
            <a:ext cx="3728697" cy="711164"/>
          </a:xfrm>
          <a:prstGeom prst="rect">
            <a:avLst/>
          </a:prstGeom>
        </p:spPr>
        <p:txBody>
          <a:bodyPr lIns="496800" tIns="90000" anchor="ctr">
            <a:noAutofit/>
          </a:bodyPr>
          <a:lstStyle>
            <a:lvl1pPr algn="r">
              <a:defRPr lang="en-AU" sz="1250" b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i-FI"/>
              <a:t>Yrittäjägallup, kierros 4/2019 syyskuu</a:t>
            </a:r>
            <a:endParaRPr lang="fi-FI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9B69FC-FA5D-4CC3-A7AB-387FB81453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686" y="6304110"/>
            <a:ext cx="1519697" cy="4103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28E787-894C-4AF6-A7CA-52A9D443F1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0" y="561243"/>
            <a:ext cx="2052000" cy="41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7200" y="1138238"/>
            <a:ext cx="4666800" cy="1789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7200" y="3147038"/>
            <a:ext cx="4666800" cy="18828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F4B442-7253-4157-8624-445422AACA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830" y="561242"/>
            <a:ext cx="2052000" cy="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9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6650" y="857"/>
            <a:ext cx="12200176" cy="685714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898052"/>
            <a:ext cx="11466875" cy="103909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4989097"/>
            <a:ext cx="11466875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929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7161663" y="1138238"/>
            <a:ext cx="4666800" cy="1789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61663" y="3147038"/>
            <a:ext cx="4666800" cy="18828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D44B9A-FBA9-47A5-BBF6-89434A370A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830" y="561242"/>
            <a:ext cx="2052000" cy="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0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60362" y="2984855"/>
            <a:ext cx="11466511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2"/>
            <a:ext cx="976676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5855250" y="6146837"/>
            <a:ext cx="3728697" cy="711164"/>
          </a:xfrm>
          <a:prstGeom prst="rect">
            <a:avLst/>
          </a:prstGeom>
        </p:spPr>
        <p:txBody>
          <a:bodyPr lIns="496800" tIns="90000" anchor="ctr">
            <a:noAutofit/>
          </a:bodyPr>
          <a:lstStyle>
            <a:lvl1pPr algn="r">
              <a:defRPr lang="en-AU" sz="1250" b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i-FI"/>
              <a:t>Yrittäjägallup, kierros 4/2019 syyskuu</a:t>
            </a:r>
            <a:endParaRPr lang="fi-FI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C32302-9159-4943-B517-9EB6F4497F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686" y="6304110"/>
            <a:ext cx="1519697" cy="41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E8FED5-D933-44C8-9564-D710DB44FAAC}" type="datetime1">
              <a:rPr lang="fi-FI" smtClean="0"/>
              <a:t>28.10.2019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46BE63EC-6095-471C-AE85-15611494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B18DD67E-A907-49C4-9344-9E05BD7F82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5" b="-564"/>
          <a:stretch/>
        </p:blipFill>
        <p:spPr bwMode="black">
          <a:xfrm>
            <a:off x="9555888" y="18055"/>
            <a:ext cx="2340000" cy="92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08328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2984855"/>
            <a:ext cx="11468465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2564672"/>
            <a:ext cx="976312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43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708150"/>
            <a:ext cx="11466873" cy="401811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5855250" y="6146837"/>
            <a:ext cx="3728697" cy="711164"/>
          </a:xfrm>
          <a:prstGeom prst="rect">
            <a:avLst/>
          </a:prstGeom>
        </p:spPr>
        <p:txBody>
          <a:bodyPr lIns="496800" tIns="90000" anchor="ctr">
            <a:noAutofit/>
          </a:bodyPr>
          <a:lstStyle>
            <a:lvl1pPr algn="r">
              <a:defRPr lang="en-AU" sz="1250" b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i-FI"/>
              <a:t>Yrittäjägallup, kierros 4/2019 syyskuu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543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708150"/>
            <a:ext cx="5626800" cy="4003200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35"/>
          <p:cNvSpPr>
            <a:spLocks noGrp="1"/>
          </p:cNvSpPr>
          <p:nvPr>
            <p:ph sz="quarter" idx="14" hasCustomPrompt="1"/>
          </p:nvPr>
        </p:nvSpPr>
        <p:spPr>
          <a:xfrm>
            <a:off x="6191574" y="1708150"/>
            <a:ext cx="5626800" cy="4003200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5855250" y="6146837"/>
            <a:ext cx="3728697" cy="711164"/>
          </a:xfrm>
          <a:prstGeom prst="rect">
            <a:avLst/>
          </a:prstGeom>
        </p:spPr>
        <p:txBody>
          <a:bodyPr lIns="496800" tIns="90000" anchor="ctr">
            <a:noAutofit/>
          </a:bodyPr>
          <a:lstStyle>
            <a:lvl1pPr algn="r">
              <a:defRPr lang="en-AU" sz="1250" b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i-FI"/>
              <a:t>Yrittäjägallup, kierros 4/2019 syyskuu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32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9998" y="1708150"/>
            <a:ext cx="36792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251326" y="1708150"/>
            <a:ext cx="36792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8142653" y="1708150"/>
            <a:ext cx="36792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5855250" y="6146837"/>
            <a:ext cx="3728697" cy="711164"/>
          </a:xfrm>
          <a:prstGeom prst="rect">
            <a:avLst/>
          </a:prstGeom>
        </p:spPr>
        <p:txBody>
          <a:bodyPr lIns="496800" tIns="90000" anchor="ctr">
            <a:noAutofit/>
          </a:bodyPr>
          <a:lstStyle>
            <a:lvl1pPr algn="r">
              <a:defRPr lang="en-AU" sz="1250" b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i-FI"/>
              <a:t>Yrittäjägallup, kierros 4/2019 syyskuu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273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1708150"/>
            <a:ext cx="27144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275192" y="1708150"/>
            <a:ext cx="27144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190386" y="1708150"/>
            <a:ext cx="27144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 hasCustomPrompt="1"/>
          </p:nvPr>
        </p:nvSpPr>
        <p:spPr>
          <a:xfrm>
            <a:off x="9105580" y="1708150"/>
            <a:ext cx="27144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5855250" y="6146837"/>
            <a:ext cx="3728697" cy="711164"/>
          </a:xfrm>
          <a:prstGeom prst="rect">
            <a:avLst/>
          </a:prstGeom>
        </p:spPr>
        <p:txBody>
          <a:bodyPr lIns="496800" tIns="90000" anchor="ctr">
            <a:noAutofit/>
          </a:bodyPr>
          <a:lstStyle>
            <a:lvl1pPr algn="r">
              <a:defRPr lang="en-AU" sz="1250" b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i-FI"/>
              <a:t>Yrittäjägallup, kierros 4/2019 syyskuu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052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5855250" y="6146837"/>
            <a:ext cx="3728697" cy="711164"/>
          </a:xfrm>
          <a:prstGeom prst="rect">
            <a:avLst/>
          </a:prstGeom>
        </p:spPr>
        <p:txBody>
          <a:bodyPr lIns="496800" tIns="90000" anchor="ctr">
            <a:noAutofit/>
          </a:bodyPr>
          <a:lstStyle>
            <a:lvl1pPr algn="r">
              <a:defRPr lang="en-AU" sz="1250" b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i-FI"/>
              <a:t>Yrittäjägallup, kierros 4/2019 syyskuu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56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0670-F864-4A18-A70D-87816843E798}" type="datetime1">
              <a:rPr lang="fi-FI" smtClean="0"/>
              <a:t>28.10.2019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AE21-139E-43E9-BB96-79ED2F11FC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23008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F24-A2F8-4452-8371-08A9C17E19C9}" type="datetime1">
              <a:rPr lang="fi-FI" smtClean="0"/>
              <a:t>28.10.2019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AE21-139E-43E9-BB96-79ED2F11FC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88891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2FE21-3F16-47EC-B013-A0CC692971DD}" type="datetime1">
              <a:rPr lang="fi-FI" smtClean="0"/>
              <a:t>28.10.2019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AE21-139E-43E9-BB96-79ED2F11FC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8527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41D7-107C-4B31-A0E1-7D680DF565FB}" type="datetime1">
              <a:rPr lang="fi-FI" smtClean="0"/>
              <a:t>28.10.2019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AE21-139E-43E9-BB96-79ED2F11FC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830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sanvaih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36000" y="1128000"/>
            <a:ext cx="9144000" cy="2400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36000" y="3600000"/>
            <a:ext cx="9144000" cy="16560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CE8FED5-D933-44C8-9564-D710DB44FAAC}" type="datetime1">
              <a:rPr lang="fi-FI" smtClean="0"/>
              <a:t>28.10.2019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4021735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FE72-4CFD-416A-BB0F-DEE0D7907E1A}" type="datetime1">
              <a:rPr lang="fi-FI" smtClean="0"/>
              <a:t>28.10.2019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AE21-139E-43E9-BB96-79ED2F11FC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22271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B924-797D-4F5B-967E-F6C961BFFA8D}" type="datetime1">
              <a:rPr lang="fi-FI" smtClean="0"/>
              <a:t>28.10.2019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AE21-139E-43E9-BB96-79ED2F11FC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95049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141F8-9975-4C70-A78A-6BC7EDCF4E9D}" type="datetime1">
              <a:rPr lang="fi-FI" smtClean="0"/>
              <a:t>28.10.2019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AE21-139E-43E9-BB96-79ED2F11FC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41930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62E7-2A4C-4D4A-9ABE-5F534F36D34C}" type="datetime1">
              <a:rPr lang="fi-FI" smtClean="0"/>
              <a:t>28.10.2019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AE21-139E-43E9-BB96-79ED2F11FC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86900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16AF-AA38-4995-9643-01F94E98DB39}" type="datetime1">
              <a:rPr lang="fi-FI" smtClean="0"/>
              <a:t>28.10.2019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AE21-139E-43E9-BB96-79ED2F11FC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15665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0D8F9-CDD5-4397-BA37-8825242BABB1}" type="datetime1">
              <a:rPr lang="fi-FI" smtClean="0"/>
              <a:t>28.10.2019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AE21-139E-43E9-BB96-79ED2F11FC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1382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E8A7F-4CE9-4285-A306-2983EFBB6767}" type="datetime1">
              <a:rPr lang="fi-FI" smtClean="0"/>
              <a:t>28.10.2019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AE21-139E-43E9-BB96-79ED2F11FC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23628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0"/>
          <a:stretch/>
        </p:blipFill>
        <p:spPr>
          <a:xfrm>
            <a:off x="-3720" y="2002005"/>
            <a:ext cx="12195720" cy="485599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87488" y="1796820"/>
            <a:ext cx="9601067" cy="1632181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8839" y="6065304"/>
            <a:ext cx="6487739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2133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487488" y="3525011"/>
            <a:ext cx="9601067" cy="468583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333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Esittäjän/tapahtuman tiedot</a:t>
            </a: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00" y="449077"/>
            <a:ext cx="4555200" cy="114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493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11957" y="1386115"/>
            <a:ext cx="5088000" cy="4779189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1867"/>
            </a:lvl1pPr>
            <a:lvl2pPr>
              <a:spcAft>
                <a:spcPts val="1600"/>
              </a:spcAft>
              <a:defRPr sz="1867"/>
            </a:lvl2pPr>
            <a:lvl3pPr>
              <a:spcAft>
                <a:spcPts val="1600"/>
              </a:spcAft>
              <a:defRPr sz="1867"/>
            </a:lvl3pPr>
            <a:lvl4pPr>
              <a:spcAft>
                <a:spcPts val="1600"/>
              </a:spcAft>
              <a:defRPr sz="1867"/>
            </a:lvl4pPr>
            <a:lvl5pPr>
              <a:spcAft>
                <a:spcPts val="1600"/>
              </a:spcAft>
              <a:defRPr sz="1867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816000" y="1476000"/>
            <a:ext cx="4607984" cy="46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 typeface="Verdana" panose="020B0604030504040204" pitchFamily="34" charset="0"/>
              <a:buNone/>
              <a:tabLst/>
              <a:defRPr sz="2133"/>
            </a:lvl1pPr>
          </a:lstStyle>
          <a:p>
            <a:r>
              <a:rPr lang="fi-FI" dirty="0"/>
              <a:t>Lisää kuva                                    9,6 x 9,6 cm | </a:t>
            </a:r>
            <a:r>
              <a:rPr lang="fr-FR" dirty="0"/>
              <a:t>565 px x 565 px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68971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EAB7B-0126-4210-9134-2CA05130ACD2}" type="datetime1">
              <a:rPr lang="fi-FI" smtClean="0"/>
              <a:t>28.10.2019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D1866-B99B-4644-A4D7-738F50B153A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7753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vaihto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36000" y="1128000"/>
            <a:ext cx="9144000" cy="24000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36000" y="3600000"/>
            <a:ext cx="9144000" cy="16560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CE8FED5-D933-44C8-9564-D710DB44FAAC}" type="datetime1">
              <a:rPr lang="fi-FI" smtClean="0"/>
              <a:t>28.10.2019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0A00A45-5EE7-4C10-8E10-A75FF849C9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5" b="-564"/>
          <a:stretch/>
        </p:blipFill>
        <p:spPr bwMode="black">
          <a:xfrm>
            <a:off x="9555888" y="18055"/>
            <a:ext cx="2340000" cy="92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44243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486000"/>
            <a:ext cx="7963200" cy="18504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2502000"/>
            <a:ext cx="7963200" cy="208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69970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67028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diagrammi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Lisää lähdetieto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uora yhdysviiva 7"/>
          <p:cNvCxnSpPr/>
          <p:nvPr/>
        </p:nvCxnSpPr>
        <p:spPr>
          <a:xfrm>
            <a:off x="414000" y="5841312"/>
            <a:ext cx="1125813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148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610457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36000" y="1128000"/>
            <a:ext cx="9144000" cy="2400000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36000" y="3600000"/>
            <a:ext cx="9144000" cy="16560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46944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llin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3552000"/>
            <a:ext cx="8725203" cy="120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4800000"/>
            <a:ext cx="8725203" cy="1344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9139203" y="0"/>
            <a:ext cx="3052797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 dirty="0" err="1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038" y="1258778"/>
            <a:ext cx="2346257" cy="911447"/>
          </a:xfrm>
          <a:prstGeom prst="rect">
            <a:avLst/>
          </a:prstGeom>
        </p:spPr>
      </p:pic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39203" cy="3429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10584" indent="0" algn="ctr">
              <a:buNone/>
              <a:tabLst/>
              <a:defRPr/>
            </a:lvl1pPr>
          </a:lstStyle>
          <a:p>
            <a:r>
              <a:rPr lang="fi-FI" dirty="0"/>
              <a:t>Vedä kuva paikkamerkkiin tai </a:t>
            </a:r>
            <a:br>
              <a:rPr lang="fi-FI" dirty="0"/>
            </a:br>
            <a:r>
              <a:rPr lang="fi-FI" dirty="0"/>
              <a:t>lisää napsauttamalla kuvaketta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516000"/>
            <a:ext cx="576000" cy="324000"/>
          </a:xfrm>
        </p:spPr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86561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uvallin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3552000"/>
            <a:ext cx="8725203" cy="1200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4800000"/>
            <a:ext cx="8725203" cy="1344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Suorakulmio 6"/>
          <p:cNvSpPr/>
          <p:nvPr/>
        </p:nvSpPr>
        <p:spPr>
          <a:xfrm>
            <a:off x="9139203" y="0"/>
            <a:ext cx="3052797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 dirty="0" err="1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038" y="1258778"/>
            <a:ext cx="2346257" cy="911447"/>
          </a:xfrm>
          <a:prstGeom prst="rect">
            <a:avLst/>
          </a:prstGeom>
        </p:spPr>
      </p:pic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39203" cy="3429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10584" indent="0" algn="ctr">
              <a:buNone/>
              <a:tabLst/>
              <a:defRPr/>
            </a:lvl1pPr>
          </a:lstStyle>
          <a:p>
            <a:r>
              <a:rPr lang="fi-FI" dirty="0"/>
              <a:t>Vedä kuva paikkamerkkiin tai </a:t>
            </a:r>
            <a:br>
              <a:rPr lang="fi-FI" dirty="0"/>
            </a:br>
            <a:r>
              <a:rPr lang="fi-FI" dirty="0"/>
              <a:t>lisää napsauttamalla kuvaketta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516000"/>
            <a:ext cx="576000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CB82E3-9E00-42C2-B472-7419D5A2215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800" y="6231600"/>
            <a:ext cx="1584000" cy="59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407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vaih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3"/>
          </p:nvPr>
        </p:nvSpPr>
        <p:spPr>
          <a:xfrm>
            <a:off x="414000" y="527051"/>
            <a:ext cx="11248354" cy="5304367"/>
          </a:xfrm>
        </p:spPr>
        <p:txBody>
          <a:bodyPr/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800" y="6231600"/>
            <a:ext cx="1584000" cy="59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442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53859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39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Kirjoita kuvateksti ja –lähde tähän.</a:t>
            </a:r>
          </a:p>
        </p:txBody>
      </p:sp>
      <p:cxnSp>
        <p:nvCxnSpPr>
          <p:cNvPr id="9" name="Suora yhdysviiva 8"/>
          <p:cNvCxnSpPr/>
          <p:nvPr/>
        </p:nvCxnSpPr>
        <p:spPr>
          <a:xfrm>
            <a:off x="414000" y="5841312"/>
            <a:ext cx="551129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n paikkamerkki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535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Kirjoita kuvateksti ja –lähde tähän.</a:t>
            </a:r>
          </a:p>
        </p:txBody>
      </p:sp>
      <p:cxnSp>
        <p:nvCxnSpPr>
          <p:cNvPr id="11" name="Suora yhdysviiva 10"/>
          <p:cNvCxnSpPr/>
          <p:nvPr/>
        </p:nvCxnSpPr>
        <p:spPr>
          <a:xfrm>
            <a:off x="6153600" y="5841600"/>
            <a:ext cx="551129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56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llin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776532"/>
            <a:ext cx="10795468" cy="12000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2024532"/>
            <a:ext cx="10795468" cy="1344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Suorakulmio 6"/>
          <p:cNvSpPr/>
          <p:nvPr/>
        </p:nvSpPr>
        <p:spPr bwMode="ltGray">
          <a:xfrm>
            <a:off x="9128560" y="3431685"/>
            <a:ext cx="3078000" cy="3429000"/>
          </a:xfrm>
          <a:prstGeom prst="rect">
            <a:avLst/>
          </a:prstGeom>
          <a:solidFill>
            <a:srgbClr val="00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 err="1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459038" y="4690463"/>
            <a:ext cx="2346257" cy="911447"/>
          </a:xfrm>
          <a:prstGeom prst="rect">
            <a:avLst/>
          </a:prstGeom>
        </p:spPr>
      </p:pic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58BF3A17-CBF0-4A75-A58C-DF4A63495E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31685"/>
            <a:ext cx="9139203" cy="3429000"/>
          </a:xfrm>
          <a:custGeom>
            <a:avLst/>
            <a:gdLst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8475776 w 9139203"/>
              <a:gd name="connsiteY3" fmla="*/ 993655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39203" h="3429000">
                <a:moveTo>
                  <a:pt x="0" y="0"/>
                </a:moveTo>
                <a:lnTo>
                  <a:pt x="9139203" y="0"/>
                </a:lnTo>
                <a:lnTo>
                  <a:pt x="9139203" y="554358"/>
                </a:lnTo>
                <a:lnTo>
                  <a:pt x="8475776" y="993655"/>
                </a:lnTo>
                <a:lnTo>
                  <a:pt x="9139203" y="1432952"/>
                </a:lnTo>
                <a:lnTo>
                  <a:pt x="9139203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10584" indent="0" algn="ctr">
              <a:buNone/>
              <a:tabLst/>
              <a:defRPr/>
            </a:lvl1pPr>
          </a:lstStyle>
          <a:p>
            <a:r>
              <a:rPr lang="fi-FI"/>
              <a:t>Vedä kuva paikkamerkkiin tai </a:t>
            </a:r>
            <a:br>
              <a:rPr lang="fi-FI"/>
            </a:br>
            <a:r>
              <a:rPr lang="fi-FI"/>
              <a:t>lisää napsauttamalla kuvaketta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28.10.2019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516000"/>
            <a:ext cx="576000" cy="324000"/>
          </a:xfrm>
        </p:spPr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Kolmio 9">
            <a:extLst>
              <a:ext uri="{FF2B5EF4-FFF2-40B4-BE49-F238E27FC236}">
                <a16:creationId xmlns:a16="http://schemas.microsoft.com/office/drawing/2014/main" id="{75A302AC-973C-4C9F-B64C-275B843D6E09}"/>
              </a:ext>
            </a:extLst>
          </p:cNvPr>
          <p:cNvSpPr/>
          <p:nvPr/>
        </p:nvSpPr>
        <p:spPr bwMode="ltGray">
          <a:xfrm rot="16200000">
            <a:off x="8356994" y="4091882"/>
            <a:ext cx="883212" cy="666915"/>
          </a:xfrm>
          <a:prstGeom prst="triangle">
            <a:avLst/>
          </a:prstGeom>
          <a:solidFill>
            <a:srgbClr val="00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err="1"/>
          </a:p>
        </p:txBody>
      </p:sp>
    </p:spTree>
    <p:extLst>
      <p:ext uri="{BB962C8B-B14F-4D97-AF65-F5344CB8AC3E}">
        <p14:creationId xmlns:p14="http://schemas.microsoft.com/office/powerpoint/2010/main" val="2226379722"/>
      </p:ext>
    </p:extLst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512000"/>
            <a:ext cx="7656235" cy="4584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28000" y="1512000"/>
            <a:ext cx="3334354" cy="4584000"/>
          </a:xfrm>
        </p:spPr>
        <p:txBody>
          <a:bodyPr>
            <a:noAutofit/>
          </a:bodyPr>
          <a:lstStyle>
            <a:lvl1pPr marL="179996" indent="-179996">
              <a:spcBef>
                <a:spcPts val="0"/>
              </a:spcBef>
              <a:defRPr sz="2400"/>
            </a:lvl1pPr>
            <a:lvl2pPr marL="359991" indent="-179996">
              <a:spcBef>
                <a:spcPts val="0"/>
              </a:spcBef>
              <a:defRPr sz="2400"/>
            </a:lvl2pPr>
            <a:lvl3pPr marL="539987" indent="-179996">
              <a:spcBef>
                <a:spcPts val="0"/>
              </a:spcBef>
              <a:defRPr sz="2400"/>
            </a:lvl3pPr>
            <a:lvl4pPr marL="719982" indent="-179996">
              <a:spcBef>
                <a:spcPts val="0"/>
              </a:spcBef>
              <a:defRPr sz="2400"/>
            </a:lvl4pPr>
            <a:lvl5pPr marL="899978" indent="-179996">
              <a:spcBef>
                <a:spcPts val="0"/>
              </a:spcBef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11485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14000" y="1416000"/>
            <a:ext cx="3314852" cy="4320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008000" y="1416000"/>
            <a:ext cx="7680000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061369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must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000" y="162000"/>
            <a:ext cx="8040000" cy="1872000"/>
          </a:xfrm>
        </p:spPr>
        <p:txBody>
          <a:bodyPr anchor="t" anchorCtr="0"/>
          <a:lstStyle>
            <a:lvl1pPr>
              <a:defRPr sz="28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39404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000" y="162000"/>
            <a:ext cx="8040000" cy="1872000"/>
          </a:xfrm>
        </p:spPr>
        <p:txBody>
          <a:bodyPr anchor="t" anchorCtr="0"/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29581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576000" cy="1008000"/>
          </a:xfr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Kirjoita kuvateksti ja –lähde tähän</a:t>
            </a:r>
          </a:p>
        </p:txBody>
      </p:sp>
      <p:sp>
        <p:nvSpPr>
          <p:cNvPr id="12" name="Kuvan paikkamerkki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580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</a:t>
            </a:r>
            <a:br>
              <a:rPr lang="fi-FI" dirty="0"/>
            </a:br>
            <a:r>
              <a:rPr lang="fi-FI" dirty="0"/>
              <a:t>lisää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8268327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545600"/>
            <a:ext cx="7008000" cy="4680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456000"/>
            <a:ext cx="7008000" cy="9600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88875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-sisältö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545600"/>
            <a:ext cx="7008000" cy="2472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456000"/>
            <a:ext cx="7008000" cy="9600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6667" y="4137600"/>
            <a:ext cx="7008000" cy="2088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65991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2pPr>
            <a:lvl3pPr marL="81598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3pPr>
            <a:lvl4pPr marL="119997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4pPr>
            <a:lvl5pPr marL="158396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 dirty="0"/>
              <a:t>Kirjoita kuvateksti ja –lähde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794923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55708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llin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77620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55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diagrammi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Lisää lähdetieto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28.10.2019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uora yhdysviiva 7"/>
          <p:cNvCxnSpPr/>
          <p:nvPr/>
        </p:nvCxnSpPr>
        <p:spPr>
          <a:xfrm>
            <a:off x="414000" y="5841312"/>
            <a:ext cx="112581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tsikko 8">
            <a:extLst>
              <a:ext uri="{FF2B5EF4-FFF2-40B4-BE49-F238E27FC236}">
                <a16:creationId xmlns:a16="http://schemas.microsoft.com/office/drawing/2014/main" id="{09AE56AE-2C12-4176-879E-9B5423F76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604118592"/>
      </p:ext>
    </p:extLst>
  </p:cSld>
  <p:clrMapOvr>
    <a:masterClrMapping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yntikort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740832"/>
            <a:ext cx="5544000" cy="5088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tehtävänimike</a:t>
            </a:r>
            <a:br>
              <a:rPr lang="fi-FI" dirty="0"/>
            </a:br>
            <a:br>
              <a:rPr lang="fi-FI" dirty="0"/>
            </a:br>
            <a:r>
              <a:rPr lang="fi-FI" dirty="0"/>
              <a:t>p. 00 0000 000, 000 000 000</a:t>
            </a:r>
            <a:br>
              <a:rPr lang="fi-FI" dirty="0"/>
            </a:br>
            <a:r>
              <a:rPr lang="fi-FI" dirty="0"/>
              <a:t>etunimi.sukunimi@yrittajat.fi</a:t>
            </a:r>
            <a:br>
              <a:rPr lang="fi-FI" dirty="0"/>
            </a:br>
            <a:br>
              <a:rPr lang="fi-FI" dirty="0"/>
            </a:br>
            <a:r>
              <a:rPr lang="fi-FI" dirty="0"/>
              <a:t>Twitter:</a:t>
            </a:r>
            <a:br>
              <a:rPr lang="fi-FI" dirty="0"/>
            </a:br>
            <a:r>
              <a:rPr lang="fi-FI" dirty="0"/>
              <a:t>Instagram:</a:t>
            </a:r>
            <a:br>
              <a:rPr lang="fi-FI" dirty="0"/>
            </a:br>
            <a:r>
              <a:rPr lang="fi-FI" dirty="0"/>
              <a:t>Facebook:</a:t>
            </a:r>
            <a:br>
              <a:rPr lang="fi-FI" dirty="0"/>
            </a:br>
            <a:br>
              <a:rPr lang="fi-FI" dirty="0"/>
            </a:br>
            <a:r>
              <a:rPr lang="fi-FI" dirty="0"/>
              <a:t>yrittajat.fi</a:t>
            </a:r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740832"/>
            <a:ext cx="6096000" cy="5088000"/>
          </a:xfrm>
          <a:noFill/>
        </p:spPr>
        <p:txBody>
          <a:bodyPr anchor="ctr"/>
          <a:lstStyle>
            <a:lvl1pPr marL="239994" indent="0" algn="ctr">
              <a:spcBef>
                <a:spcPts val="0"/>
              </a:spcBef>
              <a:buNone/>
              <a:defRPr sz="2667"/>
            </a:lvl1pPr>
          </a:lstStyle>
          <a:p>
            <a:r>
              <a:rPr lang="fi-FI" dirty="0"/>
              <a:t>Vedä kuva paikkamerkkiin tai</a:t>
            </a:r>
            <a:br>
              <a:rPr lang="fi-FI" dirty="0"/>
            </a:br>
            <a:r>
              <a:rPr lang="fi-FI" dirty="0"/>
              <a:t>lisää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1146937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46" y="2237780"/>
            <a:ext cx="6132909" cy="23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797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olme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52000" y="1602000"/>
            <a:ext cx="5040000" cy="4536000"/>
          </a:xfrm>
        </p:spPr>
        <p:txBody>
          <a:bodyPr>
            <a:noAutofit/>
          </a:bodyPr>
          <a:lstStyle>
            <a:lvl1pPr marL="0" indent="0">
              <a:buNone/>
              <a:defRPr sz="13333" b="1">
                <a:solidFill>
                  <a:schemeClr val="accent1"/>
                </a:solidFill>
              </a:defRPr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 dirty="0"/>
              <a:t>Muokkaa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08608" y="1602000"/>
            <a:ext cx="5760000" cy="4515299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04245" y="6376244"/>
            <a:ext cx="1540896" cy="365125"/>
          </a:xfrm>
        </p:spPr>
        <p:txBody>
          <a:bodyPr/>
          <a:lstStyle/>
          <a:p>
            <a:fld id="{EDCBE30B-BDC5-5B43-B891-7594AE68FE85}" type="datetime1">
              <a:rPr lang="fi-FI" smtClean="0"/>
              <a:t>28.10.2019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1123200" y="6376244"/>
            <a:ext cx="7181045" cy="365125"/>
          </a:xfrm>
        </p:spPr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552000" y="1245900"/>
            <a:ext cx="109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552000" y="297224"/>
            <a:ext cx="109728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3733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83072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Kolme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52000" y="1602000"/>
            <a:ext cx="5040000" cy="4536000"/>
          </a:xfrm>
        </p:spPr>
        <p:txBody>
          <a:bodyPr>
            <a:noAutofit/>
          </a:bodyPr>
          <a:lstStyle>
            <a:lvl1pPr marL="0" indent="0">
              <a:buNone/>
              <a:defRPr sz="13333" b="1">
                <a:solidFill>
                  <a:schemeClr val="accent1"/>
                </a:solidFill>
              </a:defRPr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 dirty="0"/>
              <a:t>Muokkaa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08608" y="1602000"/>
            <a:ext cx="5760000" cy="4515299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>
              <a:defRPr sz="2667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5BD6-FECE-D64A-BCFD-A37440B84108}" type="datetime1">
              <a:rPr lang="fi-FI" smtClean="0"/>
              <a:t>28.10.2019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552000" y="1245900"/>
            <a:ext cx="109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552000" y="297224"/>
            <a:ext cx="109728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3733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Suorakulmainen kolmio 8"/>
          <p:cNvSpPr/>
          <p:nvPr userDrawn="1"/>
        </p:nvSpPr>
        <p:spPr>
          <a:xfrm rot="10800000">
            <a:off x="8486181" y="0"/>
            <a:ext cx="3695733" cy="6722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800" y="6231600"/>
            <a:ext cx="1584000" cy="59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536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kälä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0"/>
            <a:ext cx="5592000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Suorakulmio 1"/>
          <p:cNvSpPr/>
          <p:nvPr userDrawn="1"/>
        </p:nvSpPr>
        <p:spPr>
          <a:xfrm>
            <a:off x="5592000" y="-1"/>
            <a:ext cx="6600000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552000" y="1602000"/>
            <a:ext cx="4416608" cy="4536000"/>
          </a:xfrm>
        </p:spPr>
        <p:txBody>
          <a:bodyPr>
            <a:noAutofit/>
          </a:bodyPr>
          <a:lstStyle>
            <a:lvl1pPr marL="0" indent="0" algn="ctr">
              <a:buNone/>
              <a:defRPr sz="20000" b="1">
                <a:solidFill>
                  <a:schemeClr val="tx1"/>
                </a:solidFill>
              </a:defRPr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 dirty="0" err="1"/>
              <a:t>uokkaa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44000" y="1602000"/>
            <a:ext cx="5424608" cy="4515299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>
              <a:defRPr sz="2667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5BD6-FECE-D64A-BCFD-A37440B84108}" type="datetime1">
              <a:rPr lang="fi-FI" smtClean="0"/>
              <a:t>28.10.2019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552000" y="297224"/>
            <a:ext cx="109728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PERUSTYYL. NAPSAUTT.</a:t>
            </a:r>
          </a:p>
        </p:txBody>
      </p:sp>
      <p:sp>
        <p:nvSpPr>
          <p:cNvPr id="9" name="Suorakulmainen kolmio 8"/>
          <p:cNvSpPr/>
          <p:nvPr userDrawn="1"/>
        </p:nvSpPr>
        <p:spPr>
          <a:xfrm rot="10800000">
            <a:off x="8486181" y="0"/>
            <a:ext cx="3695733" cy="6722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800" y="6231600"/>
            <a:ext cx="1584000" cy="59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756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ainen kolmio 6"/>
          <p:cNvSpPr/>
          <p:nvPr userDrawn="1"/>
        </p:nvSpPr>
        <p:spPr>
          <a:xfrm rot="10800000">
            <a:off x="8496267" y="0"/>
            <a:ext cx="3695733" cy="6722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7026970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6" name="Suorakulmio 5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800" y="6231600"/>
            <a:ext cx="1584000" cy="59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74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Kolme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52000" y="1602000"/>
            <a:ext cx="5040000" cy="4536000"/>
          </a:xfrm>
        </p:spPr>
        <p:txBody>
          <a:bodyPr>
            <a:noAutofit/>
          </a:bodyPr>
          <a:lstStyle>
            <a:lvl1pPr marL="0" indent="0">
              <a:buNone/>
              <a:defRPr sz="13333" b="1">
                <a:solidFill>
                  <a:schemeClr val="accent1"/>
                </a:solidFill>
              </a:defRPr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 dirty="0"/>
              <a:t>Muokkaa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08608" y="1602000"/>
            <a:ext cx="5760000" cy="4515299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9A7E-7D47-EB43-B4E6-5568FDE44C84}" type="datetime1">
              <a:rPr lang="fi-FI" smtClean="0"/>
              <a:t>28.10.2019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552000" y="1245900"/>
            <a:ext cx="109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552000" y="297224"/>
            <a:ext cx="109728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3733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30242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52000" y="297224"/>
            <a:ext cx="109728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3733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52000" y="1440000"/>
            <a:ext cx="10992000" cy="4212000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EFF7-5DA1-B642-A01A-1298BC74CE2E}" type="datetime1">
              <a:rPr lang="fi-FI" smtClean="0"/>
              <a:t>28.10.2019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552000" y="1245900"/>
            <a:ext cx="109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552000" y="5925277"/>
            <a:ext cx="10992000" cy="396000"/>
          </a:xfrm>
        </p:spPr>
        <p:txBody>
          <a:bodyPr>
            <a:noAutofit/>
          </a:bodyPr>
          <a:lstStyle>
            <a:lvl1pPr marL="0" indent="0">
              <a:buNone/>
              <a:defRPr sz="2133" i="1">
                <a:solidFill>
                  <a:srgbClr val="404040"/>
                </a:solidFill>
              </a:defRPr>
            </a:lvl1pPr>
            <a:lvl2pPr marL="455989" indent="0">
              <a:buNone/>
              <a:defRPr sz="1600"/>
            </a:lvl2pPr>
            <a:lvl3pPr marL="839979" indent="0">
              <a:buNone/>
              <a:defRPr sz="1600"/>
            </a:lvl3pPr>
            <a:lvl4pPr marL="1223969" indent="0">
              <a:buNone/>
              <a:defRPr sz="1600"/>
            </a:lvl4pPr>
            <a:lvl5pPr marL="160796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633143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52000" y="297224"/>
            <a:ext cx="109728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3733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52000" y="1440000"/>
            <a:ext cx="10992000" cy="421200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667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EFF7-5DA1-B642-A01A-1298BC74CE2E}" type="datetime1">
              <a:rPr lang="fi-FI" smtClean="0"/>
              <a:t>28.10.2019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552000" y="1228647"/>
            <a:ext cx="10992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552000" y="5925277"/>
            <a:ext cx="10992000" cy="396000"/>
          </a:xfrm>
        </p:spPr>
        <p:txBody>
          <a:bodyPr>
            <a:noAutofit/>
          </a:bodyPr>
          <a:lstStyle>
            <a:lvl1pPr marL="0" indent="0">
              <a:buNone/>
              <a:defRPr sz="2133" i="1">
                <a:solidFill>
                  <a:srgbClr val="404040"/>
                </a:solidFill>
              </a:defRPr>
            </a:lvl1pPr>
            <a:lvl2pPr marL="455989" indent="0">
              <a:buNone/>
              <a:defRPr sz="1600"/>
            </a:lvl2pPr>
            <a:lvl3pPr marL="839979" indent="0">
              <a:buNone/>
              <a:defRPr sz="1600"/>
            </a:lvl3pPr>
            <a:lvl4pPr marL="1223969" indent="0">
              <a:buNone/>
              <a:defRPr sz="1600"/>
            </a:lvl4pPr>
            <a:lvl5pPr marL="160796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Suorakulmainen kolmio 11"/>
          <p:cNvSpPr/>
          <p:nvPr userDrawn="1"/>
        </p:nvSpPr>
        <p:spPr>
          <a:xfrm rot="10800000">
            <a:off x="8496267" y="0"/>
            <a:ext cx="3695733" cy="67220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800" y="6231600"/>
            <a:ext cx="1584000" cy="59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5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28.10.2019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98625090"/>
      </p:ext>
    </p:extLst>
  </p:cSld>
  <p:clrMapOvr>
    <a:masterClrMapping/>
  </p:clrMapOvr>
  <p:hf sldNum="0"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52000" y="297224"/>
            <a:ext cx="109728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52000" y="1440000"/>
            <a:ext cx="10992000" cy="4212000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EFF7-5DA1-B642-A01A-1298BC74CE2E}" type="datetime1">
              <a:rPr lang="fi-FI" smtClean="0"/>
              <a:t>28.10.2019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552000" y="1245900"/>
            <a:ext cx="10992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552000" y="5925277"/>
            <a:ext cx="10992000" cy="396000"/>
          </a:xfrm>
        </p:spPr>
        <p:txBody>
          <a:bodyPr>
            <a:noAutofit/>
          </a:bodyPr>
          <a:lstStyle>
            <a:lvl1pPr marL="0" indent="0">
              <a:buNone/>
              <a:defRPr sz="2133" i="1">
                <a:solidFill>
                  <a:srgbClr val="404040"/>
                </a:solidFill>
              </a:defRPr>
            </a:lvl1pPr>
            <a:lvl2pPr marL="455989" indent="0">
              <a:buNone/>
              <a:defRPr sz="1600"/>
            </a:lvl2pPr>
            <a:lvl3pPr marL="839979" indent="0">
              <a:buNone/>
              <a:defRPr sz="1600"/>
            </a:lvl3pPr>
            <a:lvl4pPr marL="1223969" indent="0">
              <a:buNone/>
              <a:defRPr sz="1600"/>
            </a:lvl4pPr>
            <a:lvl5pPr marL="160796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Suorakulmainen kolmio 11"/>
          <p:cNvSpPr/>
          <p:nvPr userDrawn="1"/>
        </p:nvSpPr>
        <p:spPr>
          <a:xfrm rot="10800000">
            <a:off x="8496267" y="0"/>
            <a:ext cx="3695733" cy="67220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13" name="Suorakulmainen kolmio 12"/>
          <p:cNvSpPr/>
          <p:nvPr userDrawn="1"/>
        </p:nvSpPr>
        <p:spPr>
          <a:xfrm rot="10800000">
            <a:off x="8496267" y="1"/>
            <a:ext cx="3695733" cy="6722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9" name="Kolmio 8"/>
          <p:cNvSpPr/>
          <p:nvPr userDrawn="1"/>
        </p:nvSpPr>
        <p:spPr>
          <a:xfrm>
            <a:off x="8465881" y="-15620"/>
            <a:ext cx="3742416" cy="702144"/>
          </a:xfrm>
          <a:custGeom>
            <a:avLst/>
            <a:gdLst>
              <a:gd name="connsiteX0" fmla="*/ 0 w 3312000"/>
              <a:gd name="connsiteY0" fmla="*/ 989705 h 989705"/>
              <a:gd name="connsiteX1" fmla="*/ 1656000 w 3312000"/>
              <a:gd name="connsiteY1" fmla="*/ 0 h 989705"/>
              <a:gd name="connsiteX2" fmla="*/ 3312000 w 3312000"/>
              <a:gd name="connsiteY2" fmla="*/ 989705 h 989705"/>
              <a:gd name="connsiteX3" fmla="*/ 0 w 3312000"/>
              <a:gd name="connsiteY3" fmla="*/ 989705 h 989705"/>
              <a:gd name="connsiteX0" fmla="*/ 0 w 3312000"/>
              <a:gd name="connsiteY0" fmla="*/ 1011220 h 1011220"/>
              <a:gd name="connsiteX1" fmla="*/ 3301920 w 3312000"/>
              <a:gd name="connsiteY1" fmla="*/ 0 h 1011220"/>
              <a:gd name="connsiteX2" fmla="*/ 3312000 w 3312000"/>
              <a:gd name="connsiteY2" fmla="*/ 1011220 h 1011220"/>
              <a:gd name="connsiteX3" fmla="*/ 0 w 3312000"/>
              <a:gd name="connsiteY3" fmla="*/ 1011220 h 1011220"/>
              <a:gd name="connsiteX0" fmla="*/ 0 w 3301920"/>
              <a:gd name="connsiteY0" fmla="*/ 1011220 h 1011220"/>
              <a:gd name="connsiteX1" fmla="*/ 3301920 w 3301920"/>
              <a:gd name="connsiteY1" fmla="*/ 0 h 1011220"/>
              <a:gd name="connsiteX2" fmla="*/ 3182908 w 3301920"/>
              <a:gd name="connsiteY2" fmla="*/ 462580 h 1011220"/>
              <a:gd name="connsiteX3" fmla="*/ 0 w 3301920"/>
              <a:gd name="connsiteY3" fmla="*/ 1011220 h 1011220"/>
              <a:gd name="connsiteX0" fmla="*/ 0 w 3667680"/>
              <a:gd name="connsiteY0" fmla="*/ 21516 h 462580"/>
              <a:gd name="connsiteX1" fmla="*/ 3667680 w 3667680"/>
              <a:gd name="connsiteY1" fmla="*/ 0 h 462580"/>
              <a:gd name="connsiteX2" fmla="*/ 3548668 w 3667680"/>
              <a:gd name="connsiteY2" fmla="*/ 462580 h 462580"/>
              <a:gd name="connsiteX3" fmla="*/ 0 w 3667680"/>
              <a:gd name="connsiteY3" fmla="*/ 21516 h 462580"/>
              <a:gd name="connsiteX0" fmla="*/ 0 w 3667680"/>
              <a:gd name="connsiteY0" fmla="*/ 21516 h 699248"/>
              <a:gd name="connsiteX1" fmla="*/ 3667680 w 3667680"/>
              <a:gd name="connsiteY1" fmla="*/ 0 h 699248"/>
              <a:gd name="connsiteX2" fmla="*/ 3667002 w 3667680"/>
              <a:gd name="connsiteY2" fmla="*/ 699248 h 699248"/>
              <a:gd name="connsiteX3" fmla="*/ 0 w 3667680"/>
              <a:gd name="connsiteY3" fmla="*/ 21516 h 699248"/>
              <a:gd name="connsiteX0" fmla="*/ 0 w 3667680"/>
              <a:gd name="connsiteY0" fmla="*/ 0 h 677732"/>
              <a:gd name="connsiteX1" fmla="*/ 3667680 w 3667680"/>
              <a:gd name="connsiteY1" fmla="*/ 53788 h 677732"/>
              <a:gd name="connsiteX2" fmla="*/ 3667002 w 3667680"/>
              <a:gd name="connsiteY2" fmla="*/ 677732 h 677732"/>
              <a:gd name="connsiteX3" fmla="*/ 0 w 3667680"/>
              <a:gd name="connsiteY3" fmla="*/ 0 h 677732"/>
              <a:gd name="connsiteX0" fmla="*/ 0 w 3667680"/>
              <a:gd name="connsiteY0" fmla="*/ 0 h 677732"/>
              <a:gd name="connsiteX1" fmla="*/ 3667680 w 3667680"/>
              <a:gd name="connsiteY1" fmla="*/ 10758 h 677732"/>
              <a:gd name="connsiteX2" fmla="*/ 3667002 w 3667680"/>
              <a:gd name="connsiteY2" fmla="*/ 677732 h 677732"/>
              <a:gd name="connsiteX3" fmla="*/ 0 w 3667680"/>
              <a:gd name="connsiteY3" fmla="*/ 0 h 677732"/>
              <a:gd name="connsiteX0" fmla="*/ 0 w 3654492"/>
              <a:gd name="connsiteY0" fmla="*/ 112334 h 666974"/>
              <a:gd name="connsiteX1" fmla="*/ 3654492 w 3654492"/>
              <a:gd name="connsiteY1" fmla="*/ 0 h 666974"/>
              <a:gd name="connsiteX2" fmla="*/ 3653814 w 3654492"/>
              <a:gd name="connsiteY2" fmla="*/ 666974 h 666974"/>
              <a:gd name="connsiteX3" fmla="*/ 0 w 3654492"/>
              <a:gd name="connsiteY3" fmla="*/ 112334 h 666974"/>
              <a:gd name="connsiteX0" fmla="*/ 0 w 3676473"/>
              <a:gd name="connsiteY0" fmla="*/ 0 h 673337"/>
              <a:gd name="connsiteX1" fmla="*/ 3676473 w 3676473"/>
              <a:gd name="connsiteY1" fmla="*/ 6363 h 673337"/>
              <a:gd name="connsiteX2" fmla="*/ 3675795 w 3676473"/>
              <a:gd name="connsiteY2" fmla="*/ 673337 h 673337"/>
              <a:gd name="connsiteX3" fmla="*/ 0 w 3676473"/>
              <a:gd name="connsiteY3" fmla="*/ 0 h 673337"/>
              <a:gd name="connsiteX0" fmla="*/ 0 w 3685265"/>
              <a:gd name="connsiteY0" fmla="*/ 2429 h 675766"/>
              <a:gd name="connsiteX1" fmla="*/ 3685265 w 3685265"/>
              <a:gd name="connsiteY1" fmla="*/ 0 h 675766"/>
              <a:gd name="connsiteX2" fmla="*/ 3675795 w 3685265"/>
              <a:gd name="connsiteY2" fmla="*/ 675766 h 675766"/>
              <a:gd name="connsiteX3" fmla="*/ 0 w 3685265"/>
              <a:gd name="connsiteY3" fmla="*/ 2429 h 675766"/>
              <a:gd name="connsiteX0" fmla="*/ 0 w 3702172"/>
              <a:gd name="connsiteY0" fmla="*/ 2429 h 684559"/>
              <a:gd name="connsiteX1" fmla="*/ 3685265 w 3702172"/>
              <a:gd name="connsiteY1" fmla="*/ 0 h 684559"/>
              <a:gd name="connsiteX2" fmla="*/ 3702172 w 3702172"/>
              <a:gd name="connsiteY2" fmla="*/ 684559 h 684559"/>
              <a:gd name="connsiteX3" fmla="*/ 0 w 3702172"/>
              <a:gd name="connsiteY3" fmla="*/ 2429 h 684559"/>
              <a:gd name="connsiteX0" fmla="*/ 0 w 3741738"/>
              <a:gd name="connsiteY0" fmla="*/ 0 h 690922"/>
              <a:gd name="connsiteX1" fmla="*/ 3724831 w 3741738"/>
              <a:gd name="connsiteY1" fmla="*/ 6363 h 690922"/>
              <a:gd name="connsiteX2" fmla="*/ 3741738 w 3741738"/>
              <a:gd name="connsiteY2" fmla="*/ 690922 h 690922"/>
              <a:gd name="connsiteX3" fmla="*/ 0 w 3741738"/>
              <a:gd name="connsiteY3" fmla="*/ 0 h 690922"/>
              <a:gd name="connsiteX0" fmla="*/ 0 w 3742416"/>
              <a:gd name="connsiteY0" fmla="*/ 11222 h 702144"/>
              <a:gd name="connsiteX1" fmla="*/ 3742416 w 3742416"/>
              <a:gd name="connsiteY1" fmla="*/ 0 h 702144"/>
              <a:gd name="connsiteX2" fmla="*/ 3741738 w 3742416"/>
              <a:gd name="connsiteY2" fmla="*/ 702144 h 702144"/>
              <a:gd name="connsiteX3" fmla="*/ 0 w 3742416"/>
              <a:gd name="connsiteY3" fmla="*/ 11222 h 702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2416" h="702144">
                <a:moveTo>
                  <a:pt x="0" y="11222"/>
                </a:moveTo>
                <a:lnTo>
                  <a:pt x="3742416" y="0"/>
                </a:lnTo>
                <a:lnTo>
                  <a:pt x="3741738" y="702144"/>
                </a:lnTo>
                <a:lnTo>
                  <a:pt x="0" y="112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800" y="6231600"/>
            <a:ext cx="1584000" cy="59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767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52000" y="881191"/>
            <a:ext cx="10992000" cy="480531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EFF7-5DA1-B642-A01A-1298BC74CE2E}" type="datetime1">
              <a:rPr lang="fi-FI" smtClean="0"/>
              <a:t>28.10.2019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552000" y="5925277"/>
            <a:ext cx="10992000" cy="396000"/>
          </a:xfrm>
        </p:spPr>
        <p:txBody>
          <a:bodyPr>
            <a:noAutofit/>
          </a:bodyPr>
          <a:lstStyle>
            <a:lvl1pPr marL="0" indent="0">
              <a:buNone/>
              <a:defRPr sz="2133" i="1">
                <a:solidFill>
                  <a:srgbClr val="404040"/>
                </a:solidFill>
              </a:defRPr>
            </a:lvl1pPr>
            <a:lvl2pPr marL="455989" indent="0">
              <a:buNone/>
              <a:defRPr sz="1600"/>
            </a:lvl2pPr>
            <a:lvl3pPr marL="839979" indent="0">
              <a:buNone/>
              <a:defRPr sz="1600"/>
            </a:lvl3pPr>
            <a:lvl4pPr marL="1223969" indent="0">
              <a:buNone/>
              <a:defRPr sz="1600"/>
            </a:lvl4pPr>
            <a:lvl5pPr marL="160796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Suorakulmainen kolmio 11"/>
          <p:cNvSpPr/>
          <p:nvPr userDrawn="1"/>
        </p:nvSpPr>
        <p:spPr>
          <a:xfrm rot="10800000">
            <a:off x="8496267" y="0"/>
            <a:ext cx="3695733" cy="67220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13" name="Suorakulmainen kolmio 12"/>
          <p:cNvSpPr/>
          <p:nvPr userDrawn="1"/>
        </p:nvSpPr>
        <p:spPr>
          <a:xfrm rot="10800000">
            <a:off x="8496267" y="1"/>
            <a:ext cx="3695733" cy="6722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9" name="Kolmio 8"/>
          <p:cNvSpPr/>
          <p:nvPr userDrawn="1"/>
        </p:nvSpPr>
        <p:spPr>
          <a:xfrm>
            <a:off x="8465881" y="-15620"/>
            <a:ext cx="3742416" cy="702144"/>
          </a:xfrm>
          <a:custGeom>
            <a:avLst/>
            <a:gdLst>
              <a:gd name="connsiteX0" fmla="*/ 0 w 3312000"/>
              <a:gd name="connsiteY0" fmla="*/ 989705 h 989705"/>
              <a:gd name="connsiteX1" fmla="*/ 1656000 w 3312000"/>
              <a:gd name="connsiteY1" fmla="*/ 0 h 989705"/>
              <a:gd name="connsiteX2" fmla="*/ 3312000 w 3312000"/>
              <a:gd name="connsiteY2" fmla="*/ 989705 h 989705"/>
              <a:gd name="connsiteX3" fmla="*/ 0 w 3312000"/>
              <a:gd name="connsiteY3" fmla="*/ 989705 h 989705"/>
              <a:gd name="connsiteX0" fmla="*/ 0 w 3312000"/>
              <a:gd name="connsiteY0" fmla="*/ 1011220 h 1011220"/>
              <a:gd name="connsiteX1" fmla="*/ 3301920 w 3312000"/>
              <a:gd name="connsiteY1" fmla="*/ 0 h 1011220"/>
              <a:gd name="connsiteX2" fmla="*/ 3312000 w 3312000"/>
              <a:gd name="connsiteY2" fmla="*/ 1011220 h 1011220"/>
              <a:gd name="connsiteX3" fmla="*/ 0 w 3312000"/>
              <a:gd name="connsiteY3" fmla="*/ 1011220 h 1011220"/>
              <a:gd name="connsiteX0" fmla="*/ 0 w 3301920"/>
              <a:gd name="connsiteY0" fmla="*/ 1011220 h 1011220"/>
              <a:gd name="connsiteX1" fmla="*/ 3301920 w 3301920"/>
              <a:gd name="connsiteY1" fmla="*/ 0 h 1011220"/>
              <a:gd name="connsiteX2" fmla="*/ 3182908 w 3301920"/>
              <a:gd name="connsiteY2" fmla="*/ 462580 h 1011220"/>
              <a:gd name="connsiteX3" fmla="*/ 0 w 3301920"/>
              <a:gd name="connsiteY3" fmla="*/ 1011220 h 1011220"/>
              <a:gd name="connsiteX0" fmla="*/ 0 w 3667680"/>
              <a:gd name="connsiteY0" fmla="*/ 21516 h 462580"/>
              <a:gd name="connsiteX1" fmla="*/ 3667680 w 3667680"/>
              <a:gd name="connsiteY1" fmla="*/ 0 h 462580"/>
              <a:gd name="connsiteX2" fmla="*/ 3548668 w 3667680"/>
              <a:gd name="connsiteY2" fmla="*/ 462580 h 462580"/>
              <a:gd name="connsiteX3" fmla="*/ 0 w 3667680"/>
              <a:gd name="connsiteY3" fmla="*/ 21516 h 462580"/>
              <a:gd name="connsiteX0" fmla="*/ 0 w 3667680"/>
              <a:gd name="connsiteY0" fmla="*/ 21516 h 699248"/>
              <a:gd name="connsiteX1" fmla="*/ 3667680 w 3667680"/>
              <a:gd name="connsiteY1" fmla="*/ 0 h 699248"/>
              <a:gd name="connsiteX2" fmla="*/ 3667002 w 3667680"/>
              <a:gd name="connsiteY2" fmla="*/ 699248 h 699248"/>
              <a:gd name="connsiteX3" fmla="*/ 0 w 3667680"/>
              <a:gd name="connsiteY3" fmla="*/ 21516 h 699248"/>
              <a:gd name="connsiteX0" fmla="*/ 0 w 3667680"/>
              <a:gd name="connsiteY0" fmla="*/ 0 h 677732"/>
              <a:gd name="connsiteX1" fmla="*/ 3667680 w 3667680"/>
              <a:gd name="connsiteY1" fmla="*/ 53788 h 677732"/>
              <a:gd name="connsiteX2" fmla="*/ 3667002 w 3667680"/>
              <a:gd name="connsiteY2" fmla="*/ 677732 h 677732"/>
              <a:gd name="connsiteX3" fmla="*/ 0 w 3667680"/>
              <a:gd name="connsiteY3" fmla="*/ 0 h 677732"/>
              <a:gd name="connsiteX0" fmla="*/ 0 w 3667680"/>
              <a:gd name="connsiteY0" fmla="*/ 0 h 677732"/>
              <a:gd name="connsiteX1" fmla="*/ 3667680 w 3667680"/>
              <a:gd name="connsiteY1" fmla="*/ 10758 h 677732"/>
              <a:gd name="connsiteX2" fmla="*/ 3667002 w 3667680"/>
              <a:gd name="connsiteY2" fmla="*/ 677732 h 677732"/>
              <a:gd name="connsiteX3" fmla="*/ 0 w 3667680"/>
              <a:gd name="connsiteY3" fmla="*/ 0 h 677732"/>
              <a:gd name="connsiteX0" fmla="*/ 0 w 3654492"/>
              <a:gd name="connsiteY0" fmla="*/ 112334 h 666974"/>
              <a:gd name="connsiteX1" fmla="*/ 3654492 w 3654492"/>
              <a:gd name="connsiteY1" fmla="*/ 0 h 666974"/>
              <a:gd name="connsiteX2" fmla="*/ 3653814 w 3654492"/>
              <a:gd name="connsiteY2" fmla="*/ 666974 h 666974"/>
              <a:gd name="connsiteX3" fmla="*/ 0 w 3654492"/>
              <a:gd name="connsiteY3" fmla="*/ 112334 h 666974"/>
              <a:gd name="connsiteX0" fmla="*/ 0 w 3676473"/>
              <a:gd name="connsiteY0" fmla="*/ 0 h 673337"/>
              <a:gd name="connsiteX1" fmla="*/ 3676473 w 3676473"/>
              <a:gd name="connsiteY1" fmla="*/ 6363 h 673337"/>
              <a:gd name="connsiteX2" fmla="*/ 3675795 w 3676473"/>
              <a:gd name="connsiteY2" fmla="*/ 673337 h 673337"/>
              <a:gd name="connsiteX3" fmla="*/ 0 w 3676473"/>
              <a:gd name="connsiteY3" fmla="*/ 0 h 673337"/>
              <a:gd name="connsiteX0" fmla="*/ 0 w 3685265"/>
              <a:gd name="connsiteY0" fmla="*/ 2429 h 675766"/>
              <a:gd name="connsiteX1" fmla="*/ 3685265 w 3685265"/>
              <a:gd name="connsiteY1" fmla="*/ 0 h 675766"/>
              <a:gd name="connsiteX2" fmla="*/ 3675795 w 3685265"/>
              <a:gd name="connsiteY2" fmla="*/ 675766 h 675766"/>
              <a:gd name="connsiteX3" fmla="*/ 0 w 3685265"/>
              <a:gd name="connsiteY3" fmla="*/ 2429 h 675766"/>
              <a:gd name="connsiteX0" fmla="*/ 0 w 3702172"/>
              <a:gd name="connsiteY0" fmla="*/ 2429 h 684559"/>
              <a:gd name="connsiteX1" fmla="*/ 3685265 w 3702172"/>
              <a:gd name="connsiteY1" fmla="*/ 0 h 684559"/>
              <a:gd name="connsiteX2" fmla="*/ 3702172 w 3702172"/>
              <a:gd name="connsiteY2" fmla="*/ 684559 h 684559"/>
              <a:gd name="connsiteX3" fmla="*/ 0 w 3702172"/>
              <a:gd name="connsiteY3" fmla="*/ 2429 h 684559"/>
              <a:gd name="connsiteX0" fmla="*/ 0 w 3741738"/>
              <a:gd name="connsiteY0" fmla="*/ 0 h 690922"/>
              <a:gd name="connsiteX1" fmla="*/ 3724831 w 3741738"/>
              <a:gd name="connsiteY1" fmla="*/ 6363 h 690922"/>
              <a:gd name="connsiteX2" fmla="*/ 3741738 w 3741738"/>
              <a:gd name="connsiteY2" fmla="*/ 690922 h 690922"/>
              <a:gd name="connsiteX3" fmla="*/ 0 w 3741738"/>
              <a:gd name="connsiteY3" fmla="*/ 0 h 690922"/>
              <a:gd name="connsiteX0" fmla="*/ 0 w 3742416"/>
              <a:gd name="connsiteY0" fmla="*/ 11222 h 702144"/>
              <a:gd name="connsiteX1" fmla="*/ 3742416 w 3742416"/>
              <a:gd name="connsiteY1" fmla="*/ 0 h 702144"/>
              <a:gd name="connsiteX2" fmla="*/ 3741738 w 3742416"/>
              <a:gd name="connsiteY2" fmla="*/ 702144 h 702144"/>
              <a:gd name="connsiteX3" fmla="*/ 0 w 3742416"/>
              <a:gd name="connsiteY3" fmla="*/ 11222 h 702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2416" h="702144">
                <a:moveTo>
                  <a:pt x="0" y="11222"/>
                </a:moveTo>
                <a:lnTo>
                  <a:pt x="3742416" y="0"/>
                </a:lnTo>
                <a:lnTo>
                  <a:pt x="3741738" y="702144"/>
                </a:lnTo>
                <a:lnTo>
                  <a:pt x="0" y="112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800" y="6231600"/>
            <a:ext cx="1584000" cy="59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377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accent4">
              <a:lumMod val="40000"/>
              <a:lumOff val="60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52000" y="297224"/>
            <a:ext cx="109728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52000" y="1440000"/>
            <a:ext cx="10992000" cy="421200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667">
                <a:solidFill>
                  <a:schemeClr val="tx1"/>
                </a:solidFill>
              </a:defRPr>
            </a:lvl2pPr>
            <a:lvl3pPr>
              <a:defRPr sz="2667">
                <a:solidFill>
                  <a:schemeClr val="tx1"/>
                </a:solidFill>
              </a:defRPr>
            </a:lvl3pPr>
            <a:lvl4pPr>
              <a:defRPr sz="2667">
                <a:solidFill>
                  <a:schemeClr val="tx1"/>
                </a:solidFill>
              </a:defRPr>
            </a:lvl4pPr>
            <a:lvl5pPr>
              <a:defRPr sz="26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EFF7-5DA1-B642-A01A-1298BC74CE2E}" type="datetime1">
              <a:rPr lang="fi-FI" smtClean="0"/>
              <a:t>28.10.2019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552000" y="1245900"/>
            <a:ext cx="10992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552000" y="5925277"/>
            <a:ext cx="10992000" cy="396000"/>
          </a:xfrm>
        </p:spPr>
        <p:txBody>
          <a:bodyPr>
            <a:noAutofit/>
          </a:bodyPr>
          <a:lstStyle>
            <a:lvl1pPr marL="0" indent="0">
              <a:buNone/>
              <a:defRPr sz="2133" i="1">
                <a:solidFill>
                  <a:srgbClr val="404040"/>
                </a:solidFill>
              </a:defRPr>
            </a:lvl1pPr>
            <a:lvl2pPr marL="455989" indent="0">
              <a:buNone/>
              <a:defRPr sz="1600"/>
            </a:lvl2pPr>
            <a:lvl3pPr marL="839979" indent="0">
              <a:buNone/>
              <a:defRPr sz="1600"/>
            </a:lvl3pPr>
            <a:lvl4pPr marL="1223969" indent="0">
              <a:buNone/>
              <a:defRPr sz="1600"/>
            </a:lvl4pPr>
            <a:lvl5pPr marL="160796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Suorakulmainen kolmio 11"/>
          <p:cNvSpPr/>
          <p:nvPr userDrawn="1"/>
        </p:nvSpPr>
        <p:spPr>
          <a:xfrm rot="10800000">
            <a:off x="8496267" y="0"/>
            <a:ext cx="3695733" cy="67220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800" y="6231600"/>
            <a:ext cx="1584000" cy="59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056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sityksen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8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 </a:t>
            </a:r>
            <a:br>
              <a:rPr lang="fi-FI" dirty="0"/>
            </a:br>
            <a:r>
              <a:rPr lang="fi-FI" dirty="0"/>
              <a:t>lisää napsauttamalla kuvaketta</a:t>
            </a:r>
          </a:p>
        </p:txBody>
      </p:sp>
      <p:sp>
        <p:nvSpPr>
          <p:cNvPr id="15" name="Otsikko 1"/>
          <p:cNvSpPr>
            <a:spLocks noGrp="1"/>
          </p:cNvSpPr>
          <p:nvPr>
            <p:ph type="title" hasCustomPrompt="1"/>
          </p:nvPr>
        </p:nvSpPr>
        <p:spPr>
          <a:xfrm>
            <a:off x="4653650" y="452669"/>
            <a:ext cx="7010636" cy="960000"/>
          </a:xfrm>
          <a:ln>
            <a:noFill/>
          </a:ln>
        </p:spPr>
        <p:txBody>
          <a:bodyPr tIns="0" bIns="0" anchor="t">
            <a:noAutofit/>
          </a:bodyPr>
          <a:lstStyle>
            <a:lvl1pPr algn="l">
              <a:defRPr sz="4800" b="1" baseline="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213494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64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ityksen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 userDrawn="1"/>
        </p:nvSpPr>
        <p:spPr>
          <a:xfrm>
            <a:off x="4368800" y="0"/>
            <a:ext cx="782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8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 </a:t>
            </a:r>
            <a:br>
              <a:rPr lang="fi-FI" dirty="0"/>
            </a:br>
            <a:r>
              <a:rPr lang="fi-FI" dirty="0"/>
              <a:t>lisää napsauttamalla kuvaketta</a:t>
            </a:r>
          </a:p>
        </p:txBody>
      </p:sp>
      <p:sp>
        <p:nvSpPr>
          <p:cNvPr id="15" name="Otsikko 1"/>
          <p:cNvSpPr>
            <a:spLocks noGrp="1"/>
          </p:cNvSpPr>
          <p:nvPr>
            <p:ph type="title" hasCustomPrompt="1"/>
          </p:nvPr>
        </p:nvSpPr>
        <p:spPr>
          <a:xfrm>
            <a:off x="4653650" y="452669"/>
            <a:ext cx="7010636" cy="960000"/>
          </a:xfrm>
          <a:ln>
            <a:noFill/>
          </a:ln>
        </p:spPr>
        <p:txBody>
          <a:bodyPr tIns="0" bIns="0" anchor="t">
            <a:noAutofit/>
          </a:bodyPr>
          <a:lstStyle>
            <a:lvl1pPr algn="l">
              <a:defRPr sz="4800" b="1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800" y="6231600"/>
            <a:ext cx="1584000" cy="592111"/>
          </a:xfrm>
          <a:prstGeom prst="rect">
            <a:avLst/>
          </a:prstGeom>
        </p:spPr>
      </p:pic>
      <p:sp>
        <p:nvSpPr>
          <p:cNvPr id="6" name="Suorakulmainen kolmio 5"/>
          <p:cNvSpPr/>
          <p:nvPr userDrawn="1"/>
        </p:nvSpPr>
        <p:spPr>
          <a:xfrm rot="10800000">
            <a:off x="8496267" y="0"/>
            <a:ext cx="3695733" cy="6722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3503317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64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486000"/>
            <a:ext cx="7963200" cy="1850400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2502000"/>
            <a:ext cx="7963200" cy="208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1BBF-6B19-4C82-9DE3-E69FF4E32259}" type="datetime1">
              <a:rPr lang="fi-FI" smtClean="0"/>
              <a:t>28.10.2019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02973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2F9F-D62C-45B4-A903-8104CE8EF828}" type="datetime1">
              <a:rPr lang="fi-FI" smtClean="0"/>
              <a:t>28.10.2019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46BE63EC-6095-471C-AE85-15611494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9042172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E8FED5-D933-44C8-9564-D710DB44FAAC}" type="datetime1">
              <a:rPr lang="fi-FI" smtClean="0"/>
              <a:t>28.10.2019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46BE63EC-6095-471C-AE85-15611494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B18DD67E-A907-49C4-9344-9E05BD7F82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5" b="-564"/>
          <a:stretch/>
        </p:blipFill>
        <p:spPr bwMode="black">
          <a:xfrm>
            <a:off x="9555888" y="18055"/>
            <a:ext cx="2340000" cy="92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64006"/>
      </p:ext>
    </p:extLst>
  </p:cSld>
  <p:clrMapOvr>
    <a:masterClrMapping/>
  </p:clrMapOvr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sanvaih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36000" y="1128000"/>
            <a:ext cx="9144000" cy="2400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36000" y="3600000"/>
            <a:ext cx="9144000" cy="16560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CE8FED5-D933-44C8-9564-D710DB44FAAC}" type="datetime1">
              <a:rPr lang="fi-FI" smtClean="0"/>
              <a:t>28.10.2019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2920148"/>
      </p:ext>
    </p:extLst>
  </p:cSld>
  <p:clrMapOvr>
    <a:masterClrMapping/>
  </p:clrMapOvr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vaihto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36000" y="1128000"/>
            <a:ext cx="9144000" cy="24000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36000" y="3600000"/>
            <a:ext cx="9144000" cy="16560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CE8FED5-D933-44C8-9564-D710DB44FAAC}" type="datetime1">
              <a:rPr lang="fi-FI" smtClean="0"/>
              <a:t>28.10.2019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0A00A45-5EE7-4C10-8E10-A75FF849C9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5" b="-564"/>
          <a:stretch/>
        </p:blipFill>
        <p:spPr bwMode="black">
          <a:xfrm>
            <a:off x="9555888" y="18055"/>
            <a:ext cx="2340000" cy="92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2641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5A26-E7EB-42B7-B05A-8F0C149E23CB}" type="datetime1">
              <a:rPr lang="fi-FI" smtClean="0"/>
              <a:t>28.10.2019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0381782D-255F-4853-838D-BA013CF68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5377688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llin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776532"/>
            <a:ext cx="10795468" cy="12000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2024532"/>
            <a:ext cx="10795468" cy="1344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Suorakulmio 6"/>
          <p:cNvSpPr/>
          <p:nvPr/>
        </p:nvSpPr>
        <p:spPr bwMode="ltGray">
          <a:xfrm>
            <a:off x="9128560" y="3431685"/>
            <a:ext cx="3078000" cy="3429000"/>
          </a:xfrm>
          <a:prstGeom prst="rect">
            <a:avLst/>
          </a:prstGeom>
          <a:solidFill>
            <a:srgbClr val="00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 err="1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459038" y="4690463"/>
            <a:ext cx="2346257" cy="911447"/>
          </a:xfrm>
          <a:prstGeom prst="rect">
            <a:avLst/>
          </a:prstGeom>
        </p:spPr>
      </p:pic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58BF3A17-CBF0-4A75-A58C-DF4A63495E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31685"/>
            <a:ext cx="9139203" cy="3429000"/>
          </a:xfrm>
          <a:custGeom>
            <a:avLst/>
            <a:gdLst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8475776 w 9139203"/>
              <a:gd name="connsiteY3" fmla="*/ 993655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39203" h="3429000">
                <a:moveTo>
                  <a:pt x="0" y="0"/>
                </a:moveTo>
                <a:lnTo>
                  <a:pt x="9139203" y="0"/>
                </a:lnTo>
                <a:lnTo>
                  <a:pt x="9139203" y="554358"/>
                </a:lnTo>
                <a:lnTo>
                  <a:pt x="8475776" y="993655"/>
                </a:lnTo>
                <a:lnTo>
                  <a:pt x="9139203" y="1432952"/>
                </a:lnTo>
                <a:lnTo>
                  <a:pt x="9139203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10584" indent="0" algn="ctr">
              <a:buNone/>
              <a:tabLst/>
              <a:defRPr/>
            </a:lvl1pPr>
          </a:lstStyle>
          <a:p>
            <a:r>
              <a:rPr lang="fi-FI"/>
              <a:t>Vedä kuva paikkamerkkiin tai </a:t>
            </a:r>
            <a:br>
              <a:rPr lang="fi-FI"/>
            </a:br>
            <a:r>
              <a:rPr lang="fi-FI"/>
              <a:t>lisää napsauttamalla kuvaketta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28.10.2019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516000"/>
            <a:ext cx="576000" cy="324000"/>
          </a:xfrm>
        </p:spPr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Kolmio 9">
            <a:extLst>
              <a:ext uri="{FF2B5EF4-FFF2-40B4-BE49-F238E27FC236}">
                <a16:creationId xmlns:a16="http://schemas.microsoft.com/office/drawing/2014/main" id="{75A302AC-973C-4C9F-B64C-275B843D6E09}"/>
              </a:ext>
            </a:extLst>
          </p:cNvPr>
          <p:cNvSpPr/>
          <p:nvPr/>
        </p:nvSpPr>
        <p:spPr bwMode="ltGray">
          <a:xfrm rot="16200000">
            <a:off x="8356994" y="4091882"/>
            <a:ext cx="883212" cy="666915"/>
          </a:xfrm>
          <a:prstGeom prst="triangle">
            <a:avLst/>
          </a:prstGeom>
          <a:solidFill>
            <a:srgbClr val="00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err="1"/>
          </a:p>
        </p:txBody>
      </p:sp>
    </p:spTree>
    <p:extLst>
      <p:ext uri="{BB962C8B-B14F-4D97-AF65-F5344CB8AC3E}">
        <p14:creationId xmlns:p14="http://schemas.microsoft.com/office/powerpoint/2010/main" val="3082323952"/>
      </p:ext>
    </p:extLst>
  </p:cSld>
  <p:clrMapOvr>
    <a:masterClrMapping/>
  </p:clrMapOvr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diagrammi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Lisää lähdetieto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28.10.2019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uora yhdysviiva 7"/>
          <p:cNvCxnSpPr/>
          <p:nvPr/>
        </p:nvCxnSpPr>
        <p:spPr>
          <a:xfrm>
            <a:off x="414000" y="5841312"/>
            <a:ext cx="112581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tsikko 8">
            <a:extLst>
              <a:ext uri="{FF2B5EF4-FFF2-40B4-BE49-F238E27FC236}">
                <a16:creationId xmlns:a16="http://schemas.microsoft.com/office/drawing/2014/main" id="{09AE56AE-2C12-4176-879E-9B5423F76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907424153"/>
      </p:ext>
    </p:extLst>
  </p:cSld>
  <p:clrMapOvr>
    <a:masterClrMapping/>
  </p:clrMapOvr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28.10.2019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22439012"/>
      </p:ext>
    </p:extLst>
  </p:cSld>
  <p:clrMapOvr>
    <a:masterClrMapping/>
  </p:clrMapOvr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5A26-E7EB-42B7-B05A-8F0C149E23CB}" type="datetime1">
              <a:rPr lang="fi-FI" smtClean="0"/>
              <a:t>28.10.2019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0381782D-255F-4853-838D-BA013CF68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6765345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28.10.2019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39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Kirjoita kuvateksti ja –lähde tähän.</a:t>
            </a:r>
          </a:p>
        </p:txBody>
      </p:sp>
      <p:cxnSp>
        <p:nvCxnSpPr>
          <p:cNvPr id="9" name="Suora yhdysviiva 8"/>
          <p:cNvCxnSpPr/>
          <p:nvPr/>
        </p:nvCxnSpPr>
        <p:spPr>
          <a:xfrm>
            <a:off x="414000" y="5841312"/>
            <a:ext cx="55112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n paikkamerkki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535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Kirjoita kuvateksti ja –lähde tähän.</a:t>
            </a:r>
          </a:p>
        </p:txBody>
      </p:sp>
      <p:cxnSp>
        <p:nvCxnSpPr>
          <p:cNvPr id="11" name="Suora yhdysviiva 10"/>
          <p:cNvCxnSpPr/>
          <p:nvPr/>
        </p:nvCxnSpPr>
        <p:spPr>
          <a:xfrm>
            <a:off x="6153600" y="5841600"/>
            <a:ext cx="55112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306581"/>
      </p:ext>
    </p:extLst>
  </p:cSld>
  <p:clrMapOvr>
    <a:masterClrMapping/>
  </p:clrMapOvr>
  <p:hf sldNum="0"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512000"/>
            <a:ext cx="7656235" cy="4584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28000" y="1512000"/>
            <a:ext cx="3334354" cy="4584000"/>
          </a:xfrm>
        </p:spPr>
        <p:txBody>
          <a:bodyPr>
            <a:noAutofit/>
          </a:bodyPr>
          <a:lstStyle>
            <a:lvl1pPr marL="179996" indent="-179996">
              <a:spcBef>
                <a:spcPts val="0"/>
              </a:spcBef>
              <a:defRPr sz="2400"/>
            </a:lvl1pPr>
            <a:lvl2pPr marL="359991" indent="-179996">
              <a:spcBef>
                <a:spcPts val="0"/>
              </a:spcBef>
              <a:defRPr sz="2200"/>
            </a:lvl2pPr>
            <a:lvl3pPr marL="539987" indent="-179996">
              <a:spcBef>
                <a:spcPts val="0"/>
              </a:spcBef>
              <a:defRPr sz="2200"/>
            </a:lvl3pPr>
            <a:lvl4pPr marL="719982" indent="-179996">
              <a:spcBef>
                <a:spcPts val="0"/>
              </a:spcBef>
              <a:defRPr sz="2200"/>
            </a:lvl4pPr>
            <a:lvl5pPr marL="899978" indent="-179996">
              <a:spcBef>
                <a:spcPts val="0"/>
              </a:spcBef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28.10.2019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337414051"/>
      </p:ext>
    </p:extLst>
  </p:cSld>
  <p:clrMapOvr>
    <a:masterClrMapping/>
  </p:clrMapOvr>
  <p:hf sldNum="0"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14000" y="1416000"/>
            <a:ext cx="3314852" cy="4320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008000" y="1416000"/>
            <a:ext cx="7680000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28.10.2019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51833677"/>
      </p:ext>
    </p:extLst>
  </p:cSld>
  <p:clrMapOvr>
    <a:masterClrMapping/>
  </p:clrMapOvr>
  <p:hf sldNum="0"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must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 bwMode="white"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1091" y="3456000"/>
            <a:ext cx="11169818" cy="2847818"/>
          </a:xfrm>
        </p:spPr>
        <p:txBody>
          <a:bodyPr anchor="t" anchorCtr="0"/>
          <a:lstStyle>
            <a:lvl1pPr algn="ctr"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881DAB8D-13F6-43CF-AF21-8EDDA0983AF6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 bwMode="black">
          <a:xfrm>
            <a:off x="9558000" y="175145"/>
            <a:ext cx="2340000" cy="759002"/>
          </a:xfrm>
          <a:blipFill>
            <a:blip r:embed="rId2"/>
            <a:stretch>
              <a:fillRect t="-35854"/>
            </a:stretch>
          </a:blipFill>
        </p:spPr>
        <p:txBody>
          <a:bodyPr/>
          <a:lstStyle>
            <a:lvl1pPr marL="0" indent="0" algn="ctr">
              <a:buNone/>
              <a:defRPr>
                <a:noFill/>
              </a:defRPr>
            </a:lvl1pPr>
          </a:lstStyle>
          <a:p>
            <a:pPr lvl="0"/>
            <a:r>
              <a:rPr lang="fi-FI"/>
              <a:t>vain logo</a:t>
            </a:r>
          </a:p>
        </p:txBody>
      </p:sp>
    </p:spTree>
    <p:extLst>
      <p:ext uri="{BB962C8B-B14F-4D97-AF65-F5344CB8AC3E}">
        <p14:creationId xmlns:p14="http://schemas.microsoft.com/office/powerpoint/2010/main" val="4181370979"/>
      </p:ext>
    </p:extLst>
  </p:cSld>
  <p:clrMapOvr>
    <a:masterClrMapping/>
  </p:clrMapOvr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 bwMode="white"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1091" y="3456000"/>
            <a:ext cx="11169818" cy="2847818"/>
          </a:xfrm>
        </p:spPr>
        <p:txBody>
          <a:bodyPr anchor="t" anchorCtr="0"/>
          <a:lstStyle>
            <a:lvl1pPr algn="ctr">
              <a:defRPr sz="6000" b="1" cap="all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A86A8CFD-37ED-4749-956D-776FBCC0BB39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 bwMode="black">
          <a:xfrm>
            <a:off x="9558000" y="175145"/>
            <a:ext cx="2340000" cy="759002"/>
          </a:xfrm>
          <a:blipFill>
            <a:blip r:embed="rId2"/>
            <a:stretch>
              <a:fillRect t="-35854"/>
            </a:stretch>
          </a:blipFill>
        </p:spPr>
        <p:txBody>
          <a:bodyPr/>
          <a:lstStyle>
            <a:lvl1pPr marL="0" indent="0" algn="ctr">
              <a:buNone/>
              <a:defRPr>
                <a:noFill/>
              </a:defRPr>
            </a:lvl1pPr>
          </a:lstStyle>
          <a:p>
            <a:pPr lvl="0"/>
            <a:r>
              <a:rPr lang="fi-FI"/>
              <a:t>vain logo</a:t>
            </a:r>
          </a:p>
        </p:txBody>
      </p:sp>
    </p:spTree>
    <p:extLst>
      <p:ext uri="{BB962C8B-B14F-4D97-AF65-F5344CB8AC3E}">
        <p14:creationId xmlns:p14="http://schemas.microsoft.com/office/powerpoint/2010/main" val="57673822"/>
      </p:ext>
    </p:extLst>
  </p:cSld>
  <p:clrMapOvr>
    <a:masterClrMapping/>
  </p:clrMapOvr>
  <p:hf sldNum="0"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576000" cy="1008000"/>
          </a:xfr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Kirjoita kuvateksti ja –lähde tähän</a:t>
            </a:r>
          </a:p>
        </p:txBody>
      </p:sp>
      <p:sp>
        <p:nvSpPr>
          <p:cNvPr id="12" name="Kuvan paikkamerkki 11"/>
          <p:cNvSpPr>
            <a:spLocks noGrp="1"/>
          </p:cNvSpPr>
          <p:nvPr>
            <p:ph type="pic" sz="quarter" idx="14" hasCustomPrompt="1"/>
          </p:nvPr>
        </p:nvSpPr>
        <p:spPr bwMode="hidden">
          <a:xfrm>
            <a:off x="0" y="0"/>
            <a:ext cx="12192000" cy="580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Vedä kuva paikkamerkkiin tai</a:t>
            </a:r>
            <a:br>
              <a:rPr lang="fi-FI"/>
            </a:br>
            <a:r>
              <a:rPr lang="fi-FI"/>
              <a:t>lisää napsauttamalla kuvaketta</a:t>
            </a:r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2CA83F02-F75C-41E6-8063-D1CDE2812214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 bwMode="black">
          <a:xfrm>
            <a:off x="9558000" y="175145"/>
            <a:ext cx="2340000" cy="759002"/>
          </a:xfrm>
          <a:blipFill>
            <a:blip r:embed="rId2"/>
            <a:stretch>
              <a:fillRect t="-35854"/>
            </a:stretch>
          </a:blipFill>
        </p:spPr>
        <p:txBody>
          <a:bodyPr/>
          <a:lstStyle>
            <a:lvl1pPr marL="0" indent="0" algn="ctr">
              <a:buNone/>
              <a:defRPr>
                <a:noFill/>
              </a:defRPr>
            </a:lvl1pPr>
          </a:lstStyle>
          <a:p>
            <a:pPr lvl="0"/>
            <a:r>
              <a:rPr lang="fi-FI"/>
              <a:t>vain logo</a:t>
            </a:r>
          </a:p>
        </p:txBody>
      </p:sp>
    </p:spTree>
    <p:extLst>
      <p:ext uri="{BB962C8B-B14F-4D97-AF65-F5344CB8AC3E}">
        <p14:creationId xmlns:p14="http://schemas.microsoft.com/office/powerpoint/2010/main" val="81874414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70.xml"/><Relationship Id="rId34" Type="http://schemas.openxmlformats.org/officeDocument/2006/relationships/slideLayout" Target="../slideLayouts/slideLayout83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29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32" Type="http://schemas.openxmlformats.org/officeDocument/2006/relationships/slideLayout" Target="../slideLayouts/slideLayout81.xml"/><Relationship Id="rId37" Type="http://schemas.openxmlformats.org/officeDocument/2006/relationships/image" Target="../media/image12.png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slideLayout" Target="../slideLayouts/slideLayout77.xml"/><Relationship Id="rId36" Type="http://schemas.openxmlformats.org/officeDocument/2006/relationships/theme" Target="../theme/theme4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80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Relationship Id="rId30" Type="http://schemas.openxmlformats.org/officeDocument/2006/relationships/slideLayout" Target="../slideLayouts/slideLayout79.xml"/><Relationship Id="rId35" Type="http://schemas.openxmlformats.org/officeDocument/2006/relationships/slideLayout" Target="../slideLayouts/slideLayout84.xml"/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24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23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Relationship Id="rId22" Type="http://schemas.openxmlformats.org/officeDocument/2006/relationships/slideLayout" Target="../slideLayouts/slideLayout10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1.xml"/><Relationship Id="rId21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23" Type="http://schemas.openxmlformats.org/officeDocument/2006/relationships/theme" Target="../theme/theme6.xml"/><Relationship Id="rId10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Relationship Id="rId22" Type="http://schemas.openxmlformats.org/officeDocument/2006/relationships/slideLayout" Target="../slideLayouts/slideLayout13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1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33.xml"/><Relationship Id="rId21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17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2.xml"/><Relationship Id="rId16" Type="http://schemas.openxmlformats.org/officeDocument/2006/relationships/slideLayout" Target="../slideLayouts/slideLayout146.xml"/><Relationship Id="rId20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24" Type="http://schemas.openxmlformats.org/officeDocument/2006/relationships/image" Target="../media/image12.png"/><Relationship Id="rId5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45.xml"/><Relationship Id="rId23" Type="http://schemas.openxmlformats.org/officeDocument/2006/relationships/theme" Target="../theme/theme7.xml"/><Relationship Id="rId10" Type="http://schemas.openxmlformats.org/officeDocument/2006/relationships/slideLayout" Target="../slideLayouts/slideLayout140.xml"/><Relationship Id="rId1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Relationship Id="rId22" Type="http://schemas.openxmlformats.org/officeDocument/2006/relationships/slideLayout" Target="../slideLayouts/slideLayout1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1"/>
          <a:stretch/>
        </p:blipFill>
        <p:spPr>
          <a:xfrm>
            <a:off x="9552790" y="18056"/>
            <a:ext cx="2340000" cy="913763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14000" y="0"/>
            <a:ext cx="9138790" cy="111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14000" y="1416000"/>
            <a:ext cx="11248354" cy="4680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880000" y="6515944"/>
            <a:ext cx="1248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CE8FED5-D933-44C8-9564-D710DB44FAAC}" type="datetime1">
              <a:rPr lang="fi-FI" smtClean="0"/>
              <a:t>28.10.2019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28000" y="6515944"/>
            <a:ext cx="7752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515944"/>
            <a:ext cx="576000" cy="32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84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  <p:sldLayoutId id="2147484450" r:id="rId2"/>
    <p:sldLayoutId id="2147484451" r:id="rId3"/>
    <p:sldLayoutId id="2147484452" r:id="rId4"/>
    <p:sldLayoutId id="2147484453" r:id="rId5"/>
    <p:sldLayoutId id="2147484454" r:id="rId6"/>
    <p:sldLayoutId id="2147484455" r:id="rId7"/>
    <p:sldLayoutId id="2147484456" r:id="rId8"/>
    <p:sldLayoutId id="2147484457" r:id="rId9"/>
    <p:sldLayoutId id="2147484458" r:id="rId10"/>
    <p:sldLayoutId id="2147484459" r:id="rId11"/>
    <p:sldLayoutId id="2147484460" r:id="rId12"/>
    <p:sldLayoutId id="2147484461" r:id="rId13"/>
    <p:sldLayoutId id="2147484462" r:id="rId14"/>
    <p:sldLayoutId id="2147484463" r:id="rId15"/>
    <p:sldLayoutId id="2147484464" r:id="rId16"/>
    <p:sldLayoutId id="2147484465" r:id="rId17"/>
    <p:sldLayoutId id="2147484466" r:id="rId18"/>
    <p:sldLayoutId id="2147484467" r:id="rId19"/>
    <p:sldLayoutId id="2147484468" r:id="rId20"/>
    <p:sldLayoutId id="2147484469" r:id="rId21"/>
    <p:sldLayoutId id="2147484470" r:id="rId22"/>
  </p:sldLayoutIdLst>
  <p:hf sldNum="0" hdr="0" ftr="0" dt="0"/>
  <p:txStyles>
    <p:titleStyle>
      <a:lvl1pPr algn="l" defTabSz="914377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9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9984" indent="-263993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5597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6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5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207945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935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92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3407915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7043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08150"/>
            <a:ext cx="11466875" cy="40036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4" name="Straight Connector 93"/>
          <p:cNvCxnSpPr/>
          <p:nvPr/>
        </p:nvCxnSpPr>
        <p:spPr>
          <a:xfrm>
            <a:off x="0" y="6124991"/>
            <a:ext cx="12193200" cy="0"/>
          </a:xfrm>
          <a:prstGeom prst="line">
            <a:avLst/>
          </a:prstGeom>
          <a:ln w="19050"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5855250" y="6146837"/>
            <a:ext cx="3728697" cy="711164"/>
          </a:xfrm>
          <a:prstGeom prst="rect">
            <a:avLst/>
          </a:prstGeom>
        </p:spPr>
        <p:txBody>
          <a:bodyPr lIns="496800" tIns="90000" anchor="ctr">
            <a:noAutofit/>
          </a:bodyPr>
          <a:lstStyle>
            <a:lvl1pPr algn="r">
              <a:defRPr lang="en-AU" sz="1250" b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i-FI"/>
              <a:t>Yrittäjägallup, kierros 4/2019 syyskuu</a:t>
            </a:r>
            <a:endParaRPr lang="fi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2E95B6-26C6-4400-82EE-C3C06BC8AC2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956686" y="6304110"/>
            <a:ext cx="1519697" cy="410318"/>
          </a:xfrm>
          <a:prstGeom prst="rect">
            <a:avLst/>
          </a:prstGeom>
        </p:spPr>
      </p:pic>
      <p:pic>
        <p:nvPicPr>
          <p:cNvPr id="10" name="Picture 9" descr="logo-04.png">
            <a:extLst>
              <a:ext uri="{FF2B5EF4-FFF2-40B4-BE49-F238E27FC236}">
                <a16:creationId xmlns:a16="http://schemas.microsoft.com/office/drawing/2014/main" id="{7CB59B02-B08B-4CC9-A6D9-69D4EA6EB26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73" y="6330950"/>
            <a:ext cx="4329415" cy="32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5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2" r:id="rId1"/>
    <p:sldLayoutId id="2147484473" r:id="rId2"/>
    <p:sldLayoutId id="2147484474" r:id="rId3"/>
    <p:sldLayoutId id="2147484475" r:id="rId4"/>
    <p:sldLayoutId id="2147484476" r:id="rId5"/>
    <p:sldLayoutId id="2147484477" r:id="rId6"/>
    <p:sldLayoutId id="2147484478" r:id="rId7"/>
    <p:sldLayoutId id="2147484479" r:id="rId8"/>
    <p:sldLayoutId id="2147484480" r:id="rId9"/>
    <p:sldLayoutId id="2147484481" r:id="rId10"/>
    <p:sldLayoutId id="2147484482" r:id="rId11"/>
    <p:sldLayoutId id="2147484483" r:id="rId12"/>
    <p:sldLayoutId id="214748448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1450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27">
          <p15:clr>
            <a:srgbClr val="A4A3A4"/>
          </p15:clr>
        </p15:guide>
        <p15:guide id="2" orient="horz" pos="2159">
          <p15:clr>
            <a:srgbClr val="A4A3A4"/>
          </p15:clr>
        </p15:guide>
        <p15:guide id="3" pos="725">
          <p15:clr>
            <a:srgbClr val="A4A3A4"/>
          </p15:clr>
        </p15:guide>
        <p15:guide id="4" pos="842">
          <p15:clr>
            <a:srgbClr val="A4A3A4"/>
          </p15:clr>
        </p15:guide>
        <p15:guide id="5" pos="1335">
          <p15:clr>
            <a:srgbClr val="A4A3A4"/>
          </p15:clr>
        </p15:guide>
        <p15:guide id="6" pos="1454">
          <p15:clr>
            <a:srgbClr val="A4A3A4"/>
          </p15:clr>
        </p15:guide>
        <p15:guide id="7" pos="1947">
          <p15:clr>
            <a:srgbClr val="A4A3A4"/>
          </p15:clr>
        </p15:guide>
        <p15:guide id="8" pos="2064">
          <p15:clr>
            <a:srgbClr val="A4A3A4"/>
          </p15:clr>
        </p15:guide>
        <p15:guide id="9" pos="2558">
          <p15:clr>
            <a:srgbClr val="A4A3A4"/>
          </p15:clr>
        </p15:guide>
        <p15:guide id="10" pos="2678">
          <p15:clr>
            <a:srgbClr val="A4A3A4"/>
          </p15:clr>
        </p15:guide>
        <p15:guide id="11" pos="3170">
          <p15:clr>
            <a:srgbClr val="A4A3A4"/>
          </p15:clr>
        </p15:guide>
        <p15:guide id="12" pos="3288">
          <p15:clr>
            <a:srgbClr val="A4A3A4"/>
          </p15:clr>
        </p15:guide>
        <p15:guide id="13" pos="3780">
          <p15:clr>
            <a:srgbClr val="A4A3A4"/>
          </p15:clr>
        </p15:guide>
        <p15:guide id="14" pos="3900">
          <p15:clr>
            <a:srgbClr val="A4A3A4"/>
          </p15:clr>
        </p15:guide>
        <p15:guide id="15" pos="4392">
          <p15:clr>
            <a:srgbClr val="A4A3A4"/>
          </p15:clr>
        </p15:guide>
        <p15:guide id="16" pos="4512">
          <p15:clr>
            <a:srgbClr val="A4A3A4"/>
          </p15:clr>
        </p15:guide>
        <p15:guide id="17" pos="5124">
          <p15:clr>
            <a:srgbClr val="A4A3A4"/>
          </p15:clr>
        </p15:guide>
        <p15:guide id="18" pos="5004">
          <p15:clr>
            <a:srgbClr val="A4A3A4"/>
          </p15:clr>
        </p15:guide>
        <p15:guide id="19" pos="5616">
          <p15:clr>
            <a:srgbClr val="A4A3A4"/>
          </p15:clr>
        </p15:guide>
        <p15:guide id="20" pos="5736">
          <p15:clr>
            <a:srgbClr val="A4A3A4"/>
          </p15:clr>
        </p15:guide>
        <p15:guide id="21" pos="6227">
          <p15:clr>
            <a:srgbClr val="A4A3A4"/>
          </p15:clr>
        </p15:guide>
        <p15:guide id="22" pos="6348">
          <p15:clr>
            <a:srgbClr val="A4A3A4"/>
          </p15:clr>
        </p15:guide>
        <p15:guide id="23" pos="6839">
          <p15:clr>
            <a:srgbClr val="A4A3A4"/>
          </p15:clr>
        </p15:guide>
        <p15:guide id="24" pos="6960">
          <p15:clr>
            <a:srgbClr val="A4A3A4"/>
          </p15:clr>
        </p15:guide>
        <p15:guide id="25" pos="7451">
          <p15:clr>
            <a:srgbClr val="A4A3A4"/>
          </p15:clr>
        </p15:guide>
        <p15:guide id="26" orient="horz" pos="1799">
          <p15:clr>
            <a:srgbClr val="A4A3A4"/>
          </p15:clr>
        </p15:guide>
        <p15:guide id="27" orient="horz" pos="1437">
          <p15:clr>
            <a:srgbClr val="A4A3A4"/>
          </p15:clr>
        </p15:guide>
        <p15:guide id="28" orient="horz" pos="1077">
          <p15:clr>
            <a:srgbClr val="A4A3A4"/>
          </p15:clr>
        </p15:guide>
        <p15:guide id="29" orient="horz" pos="717">
          <p15:clr>
            <a:srgbClr val="A4A3A4"/>
          </p15:clr>
        </p15:guide>
        <p15:guide id="30" orient="horz" pos="2519">
          <p15:clr>
            <a:srgbClr val="A4A3A4"/>
          </p15:clr>
        </p15:guide>
        <p15:guide id="31" orient="horz" pos="2879">
          <p15:clr>
            <a:srgbClr val="A4A3A4"/>
          </p15:clr>
        </p15:guide>
        <p15:guide id="32" orient="horz" pos="3240">
          <p15:clr>
            <a:srgbClr val="A4A3A4"/>
          </p15:clr>
        </p15:guide>
        <p15:guide id="33" orient="horz" pos="3600">
          <p15:clr>
            <a:srgbClr val="A4A3A4"/>
          </p15:clr>
        </p15:guide>
        <p15:guide id="34" orient="horz" pos="3855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13067-1871-4003-BA84-E2CE1D9E6C0E}" type="datetime1">
              <a:rPr lang="fi-FI" smtClean="0"/>
              <a:t>28.10.2019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BAE21-139E-43E9-BB96-79ED2F11FC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993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8" r:id="rId1"/>
    <p:sldLayoutId id="2147484489" r:id="rId2"/>
    <p:sldLayoutId id="2147484490" r:id="rId3"/>
    <p:sldLayoutId id="2147484491" r:id="rId4"/>
    <p:sldLayoutId id="2147484492" r:id="rId5"/>
    <p:sldLayoutId id="2147484493" r:id="rId6"/>
    <p:sldLayoutId id="2147484494" r:id="rId7"/>
    <p:sldLayoutId id="2147484495" r:id="rId8"/>
    <p:sldLayoutId id="2147484496" r:id="rId9"/>
    <p:sldLayoutId id="2147484497" r:id="rId10"/>
    <p:sldLayoutId id="2147484498" r:id="rId11"/>
    <p:sldLayoutId id="2147484499" r:id="rId12"/>
    <p:sldLayoutId id="2147484500" r:id="rId13"/>
    <p:sldLayoutId id="214748450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ainen kolmio 10"/>
          <p:cNvSpPr/>
          <p:nvPr/>
        </p:nvSpPr>
        <p:spPr>
          <a:xfrm rot="10800000">
            <a:off x="8496267" y="0"/>
            <a:ext cx="3695733" cy="6722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14000" y="0"/>
            <a:ext cx="11248354" cy="111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14000" y="1416000"/>
            <a:ext cx="11248354" cy="4680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880000" y="6515944"/>
            <a:ext cx="1248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28000" y="6515944"/>
            <a:ext cx="7752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515944"/>
            <a:ext cx="576000" cy="32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022" y="6230472"/>
            <a:ext cx="1584000" cy="59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2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  <p:sldLayoutId id="2147484504" r:id="rId2"/>
    <p:sldLayoutId id="2147484505" r:id="rId3"/>
    <p:sldLayoutId id="2147484506" r:id="rId4"/>
    <p:sldLayoutId id="2147484507" r:id="rId5"/>
    <p:sldLayoutId id="2147484508" r:id="rId6"/>
    <p:sldLayoutId id="2147484509" r:id="rId7"/>
    <p:sldLayoutId id="2147484510" r:id="rId8"/>
    <p:sldLayoutId id="2147484511" r:id="rId9"/>
    <p:sldLayoutId id="2147484512" r:id="rId10"/>
    <p:sldLayoutId id="2147484513" r:id="rId11"/>
    <p:sldLayoutId id="2147484514" r:id="rId12"/>
    <p:sldLayoutId id="2147484515" r:id="rId13"/>
    <p:sldLayoutId id="2147484516" r:id="rId14"/>
    <p:sldLayoutId id="2147484517" r:id="rId15"/>
    <p:sldLayoutId id="2147484518" r:id="rId16"/>
    <p:sldLayoutId id="2147484519" r:id="rId17"/>
    <p:sldLayoutId id="2147484520" r:id="rId18"/>
    <p:sldLayoutId id="2147484521" r:id="rId19"/>
    <p:sldLayoutId id="2147484522" r:id="rId20"/>
    <p:sldLayoutId id="2147484523" r:id="rId21"/>
    <p:sldLayoutId id="2147484524" r:id="rId22"/>
    <p:sldLayoutId id="2147484525" r:id="rId23"/>
    <p:sldLayoutId id="2147484526" r:id="rId24"/>
    <p:sldLayoutId id="2147484527" r:id="rId25"/>
    <p:sldLayoutId id="2147484528" r:id="rId26"/>
    <p:sldLayoutId id="2147484529" r:id="rId27"/>
    <p:sldLayoutId id="2147484530" r:id="rId28"/>
    <p:sldLayoutId id="2147484531" r:id="rId29"/>
    <p:sldLayoutId id="2147484532" r:id="rId30"/>
    <p:sldLayoutId id="2147484533" r:id="rId31"/>
    <p:sldLayoutId id="2147484534" r:id="rId32"/>
    <p:sldLayoutId id="2147484535" r:id="rId33"/>
    <p:sldLayoutId id="2147484536" r:id="rId34"/>
    <p:sldLayoutId id="2147484537" r:id="rId35"/>
  </p:sldLayoutIdLst>
  <p:txStyles>
    <p:titleStyle>
      <a:lvl1pPr algn="l" defTabSz="914377" rtl="0" eaLnBrk="1" latinLnBrk="0" hangingPunct="1">
        <a:spcBef>
          <a:spcPct val="0"/>
        </a:spcBef>
        <a:buNone/>
        <a:defRPr sz="3000" b="1" kern="1200">
          <a:solidFill>
            <a:schemeClr val="accent6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3999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9984" indent="-263993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5597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6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5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207945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935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92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3407915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4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1"/>
          <a:stretch/>
        </p:blipFill>
        <p:spPr>
          <a:xfrm>
            <a:off x="9552790" y="18056"/>
            <a:ext cx="2340000" cy="913763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14000" y="0"/>
            <a:ext cx="9138790" cy="111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14000" y="1416000"/>
            <a:ext cx="11248354" cy="4680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880000" y="6515944"/>
            <a:ext cx="1248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CE8FED5-D933-44C8-9564-D710DB44FAAC}" type="datetime1">
              <a:rPr lang="fi-FI" smtClean="0"/>
              <a:t>28.10.2019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28000" y="6515944"/>
            <a:ext cx="7752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515944"/>
            <a:ext cx="576000" cy="32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83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9" r:id="rId1"/>
    <p:sldLayoutId id="2147484540" r:id="rId2"/>
    <p:sldLayoutId id="2147484541" r:id="rId3"/>
    <p:sldLayoutId id="2147484542" r:id="rId4"/>
    <p:sldLayoutId id="2147484543" r:id="rId5"/>
    <p:sldLayoutId id="2147484544" r:id="rId6"/>
    <p:sldLayoutId id="2147484545" r:id="rId7"/>
    <p:sldLayoutId id="2147484546" r:id="rId8"/>
    <p:sldLayoutId id="2147484547" r:id="rId9"/>
    <p:sldLayoutId id="2147484548" r:id="rId10"/>
    <p:sldLayoutId id="2147484549" r:id="rId11"/>
    <p:sldLayoutId id="2147484550" r:id="rId12"/>
    <p:sldLayoutId id="2147484551" r:id="rId13"/>
    <p:sldLayoutId id="2147484552" r:id="rId14"/>
    <p:sldLayoutId id="2147484553" r:id="rId15"/>
    <p:sldLayoutId id="2147484554" r:id="rId16"/>
    <p:sldLayoutId id="2147484555" r:id="rId17"/>
    <p:sldLayoutId id="2147484556" r:id="rId18"/>
    <p:sldLayoutId id="2147484557" r:id="rId19"/>
    <p:sldLayoutId id="2147484558" r:id="rId20"/>
    <p:sldLayoutId id="2147484559" r:id="rId21"/>
    <p:sldLayoutId id="2147484560" r:id="rId22"/>
    <p:sldLayoutId id="2147484561" r:id="rId23"/>
    <p:sldLayoutId id="2147484562" r:id="rId24"/>
  </p:sldLayoutIdLst>
  <p:hf sldNum="0" hdr="0" ftr="0" dt="0"/>
  <p:txStyles>
    <p:titleStyle>
      <a:lvl1pPr algn="l" defTabSz="914377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9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9984" indent="-263993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5597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6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5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207945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935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92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3407915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38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790" y="0"/>
            <a:ext cx="2639209" cy="1146909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14000" y="0"/>
            <a:ext cx="11248354" cy="111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14000" y="1416000"/>
            <a:ext cx="11248354" cy="4680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880000" y="6515944"/>
            <a:ext cx="1248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28000" y="6515944"/>
            <a:ext cx="7752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515944"/>
            <a:ext cx="576000" cy="32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973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7" r:id="rId1"/>
    <p:sldLayoutId id="2147484568" r:id="rId2"/>
    <p:sldLayoutId id="2147484569" r:id="rId3"/>
    <p:sldLayoutId id="2147484570" r:id="rId4"/>
    <p:sldLayoutId id="2147484571" r:id="rId5"/>
    <p:sldLayoutId id="2147484572" r:id="rId6"/>
    <p:sldLayoutId id="2147484573" r:id="rId7"/>
    <p:sldLayoutId id="2147484574" r:id="rId8"/>
    <p:sldLayoutId id="2147484575" r:id="rId9"/>
    <p:sldLayoutId id="2147484576" r:id="rId10"/>
    <p:sldLayoutId id="2147484577" r:id="rId11"/>
    <p:sldLayoutId id="2147484578" r:id="rId12"/>
    <p:sldLayoutId id="2147484579" r:id="rId13"/>
    <p:sldLayoutId id="2147484580" r:id="rId14"/>
    <p:sldLayoutId id="2147484581" r:id="rId15"/>
    <p:sldLayoutId id="2147484582" r:id="rId16"/>
    <p:sldLayoutId id="2147484583" r:id="rId17"/>
    <p:sldLayoutId id="2147484584" r:id="rId18"/>
    <p:sldLayoutId id="2147484585" r:id="rId19"/>
    <p:sldLayoutId id="2147484586" r:id="rId20"/>
    <p:sldLayoutId id="2147484587" r:id="rId21"/>
    <p:sldLayoutId id="2147484588" r:id="rId22"/>
  </p:sldLayoutIdLst>
  <p:txStyles>
    <p:titleStyle>
      <a:lvl1pPr algn="l" defTabSz="914377" rtl="0" eaLnBrk="1" latinLnBrk="0" hangingPunct="1">
        <a:spcBef>
          <a:spcPct val="0"/>
        </a:spcBef>
        <a:buNone/>
        <a:defRPr sz="3000" b="1" kern="1200">
          <a:solidFill>
            <a:schemeClr val="accent6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3999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9984" indent="-263993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5597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6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5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207945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935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92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3407915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4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ainen kolmio 10"/>
          <p:cNvSpPr/>
          <p:nvPr/>
        </p:nvSpPr>
        <p:spPr>
          <a:xfrm rot="10800000">
            <a:off x="8496267" y="2"/>
            <a:ext cx="3695733" cy="6722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14000" y="0"/>
            <a:ext cx="11248354" cy="111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14000" y="1416000"/>
            <a:ext cx="11248354" cy="4680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880000" y="6515944"/>
            <a:ext cx="1248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8E0C4-2B04-4575-90C9-B2559A6B0F5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28000" y="6515944"/>
            <a:ext cx="7752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515944"/>
            <a:ext cx="576000" cy="32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022" y="6230472"/>
            <a:ext cx="1584000" cy="59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4" r:id="rId1"/>
    <p:sldLayoutId id="2147484615" r:id="rId2"/>
    <p:sldLayoutId id="2147484616" r:id="rId3"/>
    <p:sldLayoutId id="2147484617" r:id="rId4"/>
    <p:sldLayoutId id="2147484618" r:id="rId5"/>
    <p:sldLayoutId id="2147484619" r:id="rId6"/>
    <p:sldLayoutId id="2147484620" r:id="rId7"/>
    <p:sldLayoutId id="2147484621" r:id="rId8"/>
    <p:sldLayoutId id="2147484622" r:id="rId9"/>
    <p:sldLayoutId id="2147484623" r:id="rId10"/>
    <p:sldLayoutId id="2147484624" r:id="rId11"/>
    <p:sldLayoutId id="2147484625" r:id="rId12"/>
    <p:sldLayoutId id="2147484626" r:id="rId13"/>
    <p:sldLayoutId id="2147484627" r:id="rId14"/>
    <p:sldLayoutId id="2147484628" r:id="rId15"/>
    <p:sldLayoutId id="2147484629" r:id="rId16"/>
    <p:sldLayoutId id="2147484630" r:id="rId17"/>
    <p:sldLayoutId id="2147484631" r:id="rId18"/>
    <p:sldLayoutId id="2147484632" r:id="rId19"/>
    <p:sldLayoutId id="2147484633" r:id="rId20"/>
    <p:sldLayoutId id="2147484634" r:id="rId21"/>
    <p:sldLayoutId id="2147484635" r:id="rId22"/>
  </p:sldLayoutIdLst>
  <p:txStyles>
    <p:titleStyle>
      <a:lvl1pPr algn="l" defTabSz="914377" rtl="0" eaLnBrk="1" latinLnBrk="0" hangingPunct="1">
        <a:spcBef>
          <a:spcPct val="0"/>
        </a:spcBef>
        <a:buNone/>
        <a:defRPr sz="3000" b="1" kern="1200">
          <a:solidFill>
            <a:schemeClr val="accent6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3999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9984" indent="-263993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5597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6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5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207945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935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92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3407915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24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89846434-03A8-401C-8D0D-F700B2D0EC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4400" dirty="0"/>
              <a:t>Vain kilpailu jalostaa – </a:t>
            </a:r>
            <a:br>
              <a:rPr lang="fi-FI" sz="4400" dirty="0"/>
            </a:br>
            <a:r>
              <a:rPr lang="fi-FI" sz="4400" dirty="0"/>
              <a:t>RIA – RKL Yrittäjäpäivä </a:t>
            </a:r>
            <a:endParaRPr lang="fi-FI" sz="4400" b="0" dirty="0"/>
          </a:p>
        </p:txBody>
      </p:sp>
      <p:sp>
        <p:nvSpPr>
          <p:cNvPr id="2" name="Alaotsikko 1">
            <a:extLst>
              <a:ext uri="{FF2B5EF4-FFF2-40B4-BE49-F238E27FC236}">
                <a16:creationId xmlns:a16="http://schemas.microsoft.com/office/drawing/2014/main" id="{D131CB79-7ACA-4DE9-B201-95C53C2E28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Varatoimitusjohtaja Anssi Kujala, Suomen Yrittäjät</a:t>
            </a:r>
          </a:p>
          <a:p>
            <a:r>
              <a:rPr lang="fi-FI" dirty="0"/>
              <a:t> 30.10.2019 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662CDB25-1FD6-457F-858B-C6E68BD8701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3" b="218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64265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124B7274-6489-4C7F-91A7-C45E3964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Yksinyrittäjien määrän kehitys 2000-luvulla (1000)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2075D64B-9993-4318-A609-D5BC662423B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14338" y="1416050"/>
          <a:ext cx="11247437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3356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BAE21-139E-43E9-BB96-79ED2F11FCD6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" y="232757"/>
            <a:ext cx="7672647" cy="6425738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1537855" y="556953"/>
            <a:ext cx="664041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Yksinyrittäjien osuus työllisyydestä 2018, %                                 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Suomi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     Ruotsi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Tanska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Norja</a:t>
            </a:r>
          </a:p>
        </p:txBody>
      </p:sp>
      <p:sp>
        <p:nvSpPr>
          <p:cNvPr id="8" name="Suorakulmio 7"/>
          <p:cNvSpPr/>
          <p:nvPr/>
        </p:nvSpPr>
        <p:spPr>
          <a:xfrm>
            <a:off x="8902931" y="2551837"/>
            <a:ext cx="2926079" cy="224676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Self-employment is defined as the employment of employers, workers who work for themselves, members of producers' co-operatives, and unpaid family workers. The latter are unpaid in the sense that they lack a formal contract to receive a fixed amount of income at regular intervals, but they share in the income generated by the enterprise.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9168938" y="5469775"/>
            <a:ext cx="11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Lähde: OECD</a:t>
            </a:r>
          </a:p>
        </p:txBody>
      </p:sp>
    </p:spTree>
    <p:extLst>
      <p:ext uri="{BB962C8B-B14F-4D97-AF65-F5344CB8AC3E}">
        <p14:creationId xmlns:p14="http://schemas.microsoft.com/office/powerpoint/2010/main" val="2204697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BD9A7236-5F40-47DF-A496-20937C860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1. En voi lisätä työaikaani, 53 prosenttia.</a:t>
            </a:r>
          </a:p>
          <a:p>
            <a:r>
              <a:rPr lang="fi-FI" dirty="0"/>
              <a:t>2. Työllistäminen on liian kallista, 33 prosenttia.</a:t>
            </a:r>
          </a:p>
          <a:p>
            <a:r>
              <a:rPr lang="fi-FI" dirty="0"/>
              <a:t>2. Työllistämiseen liittyvä riski, 32 prosenttia.</a:t>
            </a:r>
          </a:p>
          <a:p>
            <a:r>
              <a:rPr lang="fi-FI" dirty="0"/>
              <a:t>3. Yritykseni toiminta henkilöityy minuun, joten en halua rekrytoida työntekijää, 27</a:t>
            </a:r>
          </a:p>
          <a:p>
            <a:endParaRPr lang="fi-FI" dirty="0"/>
          </a:p>
          <a:p>
            <a:pPr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Yksinyrittäjien painottuminen palvelualalle näkyy.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Kasvu nähdään oman henkilökohtaisen osaamisen kautta, jota ei voi kasvattaa määräänsä enempää.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Työllistämisen kalleus ja työntekijään sitoutuminen koetaan riskinä. 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E75FFD5F-D3D1-4112-8AC6-2269FE172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Kasvun rajoitteet </a:t>
            </a:r>
            <a:r>
              <a:rPr lang="fi-FI" sz="1400" dirty="0"/>
              <a:t>(mahdollisuus valita 1-3 vaihtoehtoa)</a:t>
            </a:r>
          </a:p>
        </p:txBody>
      </p:sp>
    </p:spTree>
    <p:extLst>
      <p:ext uri="{BB962C8B-B14F-4D97-AF65-F5344CB8AC3E}">
        <p14:creationId xmlns:p14="http://schemas.microsoft.com/office/powerpoint/2010/main" val="3594361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1F2E0CA4-6FB4-4C4C-9B15-23864988D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7" y="1116000"/>
            <a:ext cx="11248354" cy="4680000"/>
          </a:xfrm>
        </p:spPr>
        <p:txBody>
          <a:bodyPr/>
          <a:lstStyle/>
          <a:p>
            <a:r>
              <a:rPr lang="fi-FI" dirty="0"/>
              <a:t>Luodaan yrittäjyysstrategia, joka ottaa huomioon eri kokoiset yritykset sekä nuoret kasvu­yritykset. Strategia sisältää yksinyrittäjien aseman ja mikroyritysten työllistämisen edistä­misen etc. </a:t>
            </a:r>
          </a:p>
          <a:p>
            <a:r>
              <a:rPr lang="fi-FI" dirty="0"/>
              <a:t>Valmistellaan yrityksen ensimmäisen ulkopuolisen työntekijän palkkausta tukeva toimin­tamalli ja tehdään tätä koskeva kokeilu.</a:t>
            </a:r>
          </a:p>
          <a:p>
            <a:r>
              <a:rPr lang="fi-FI" dirty="0"/>
              <a:t>Hallituksen tavoitteena on lisätä merkittävästi palkkatuen käyttöä yrityksissä. Uudis­tetaan ja yksinkertaistetaan nykyinen palkkatuki vähentämällä työnantajabyrokratiaa siten, että työnantaja saa sitovan palkkatukipäätöksen ennakolta. Otetaan käyttöön työllistämisseteli.</a:t>
            </a:r>
          </a:p>
          <a:p>
            <a:r>
              <a:rPr lang="fi-FI" dirty="0"/>
              <a:t>Tuetaan pk-yritysten kasvua aloittamalla </a:t>
            </a:r>
            <a:r>
              <a:rPr lang="fi-FI" dirty="0" err="1"/>
              <a:t>rekrytukikokeilu</a:t>
            </a:r>
            <a:r>
              <a:rPr lang="fi-FI" dirty="0"/>
              <a:t>, jolla edistetään </a:t>
            </a:r>
            <a:r>
              <a:rPr lang="fi-FI" dirty="0" err="1"/>
              <a:t>kohtaantoa</a:t>
            </a:r>
            <a:r>
              <a:rPr lang="fi-FI" dirty="0"/>
              <a:t> ja alennetaan työttömien rekrytointikynnystä pk-yrityksiin.</a:t>
            </a:r>
          </a:p>
          <a:p>
            <a:r>
              <a:rPr lang="fi-FI" dirty="0">
                <a:solidFill>
                  <a:schemeClr val="tx2"/>
                </a:solidFill>
              </a:rPr>
              <a:t>Yksinyrittäjän riskiä palkata ensimmäinen työntekijä madalletaan luomalla hallinnoltaan mahdollisimman kevyt tuki ensimmäisen työntekijän palkkaamiseen.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DC7BA5A6-DE74-4D95-B91E-038950D4F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Hallitusohjelman kirjaukset </a:t>
            </a:r>
            <a:br>
              <a:rPr lang="fi-FI" dirty="0"/>
            </a:b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890936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1F2E0CA4-6FB4-4C4C-9B15-23864988D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Toteutus laajempana kuin ainoastaan ensimmäisen työntekijän palkkausta koskien. </a:t>
            </a:r>
          </a:p>
          <a:p>
            <a:pPr lvl="0"/>
            <a:r>
              <a:rPr lang="fi-FI" dirty="0" err="1"/>
              <a:t>Rekrytuki</a:t>
            </a:r>
            <a:r>
              <a:rPr lang="fi-FI" dirty="0"/>
              <a:t> olisi käytössä yksinyrittäjien lisäksi myös 2-3 henkeä työllistäville yrityksille esimerkiksi portaittain alenevana.</a:t>
            </a:r>
          </a:p>
          <a:p>
            <a:pPr lvl="0"/>
            <a:r>
              <a:rPr lang="fi-FI" dirty="0"/>
              <a:t>Työllistämiskynnyksen ylittämiseen kannattaa panostaa näin, mutta se ei poista vaikuttavinta </a:t>
            </a:r>
            <a:r>
              <a:rPr lang="fi-FI" dirty="0" err="1"/>
              <a:t>SY:n</a:t>
            </a:r>
            <a:r>
              <a:rPr lang="fi-FI" dirty="0"/>
              <a:t> tavoitetta: </a:t>
            </a:r>
          </a:p>
          <a:p>
            <a:pPr lvl="1"/>
            <a:r>
              <a:rPr lang="fi-FI" dirty="0"/>
              <a:t>palkkaamisen riskiä </a:t>
            </a:r>
            <a:r>
              <a:rPr lang="fi-FI" u="sng" dirty="0"/>
              <a:t>pienennetään joustavoittamalla työlainsäädäntöä ja lisäämällä mahdollisuuksia aitoon työpaikalla tapahtuvaan sopimiseen.</a:t>
            </a:r>
          </a:p>
          <a:p>
            <a:pPr lvl="0"/>
            <a:r>
              <a:rPr lang="fi-FI" dirty="0"/>
              <a:t>Työllistämisen oltava jatkossakin sekä mahdollisuus että </a:t>
            </a:r>
            <a:r>
              <a:rPr lang="fi-FI" u="sng" dirty="0"/>
              <a:t>seuraus kasvavasta ja  kannattavasta</a:t>
            </a:r>
            <a:r>
              <a:rPr lang="fi-FI" dirty="0"/>
              <a:t> liiketoiminnasta.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DC7BA5A6-DE74-4D95-B91E-038950D4F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Yrittäjät esittää</a:t>
            </a:r>
            <a:br>
              <a:rPr lang="fi-FI" dirty="0"/>
            </a:b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547821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6016"/>
          </a:xfrm>
          <a:prstGeom prst="rect">
            <a:avLst/>
          </a:prstGeom>
        </p:spPr>
      </p:pic>
      <p:sp>
        <p:nvSpPr>
          <p:cNvPr id="4" name="Suorakulmio 3"/>
          <p:cNvSpPr/>
          <p:nvPr/>
        </p:nvSpPr>
        <p:spPr>
          <a:xfrm>
            <a:off x="0" y="3422825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Lopuksi sana sotesta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33" y="10756"/>
            <a:ext cx="2649966" cy="116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88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43864"/>
            <a:ext cx="16266288" cy="1084419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0576707-E3EC-45AE-992F-A97734179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23" y="61058"/>
            <a:ext cx="11248354" cy="1116000"/>
          </a:xfrm>
          <a:noFill/>
        </p:spPr>
        <p:txBody>
          <a:bodyPr/>
          <a:lstStyle/>
          <a:p>
            <a:r>
              <a:rPr lang="fi-FI" sz="4000" dirty="0">
                <a:solidFill>
                  <a:schemeClr val="bg1"/>
                </a:solidFill>
              </a:rPr>
              <a:t>Monituottajamalli varmistaa palvelut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A8C296F-8205-413E-8863-45050B3A6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823" y="1463451"/>
            <a:ext cx="11248354" cy="4680000"/>
          </a:xfrm>
        </p:spPr>
        <p:txBody>
          <a:bodyPr/>
          <a:lstStyle/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</a:rPr>
              <a:t>1. Sote-järjestäminen tarvitsee nykyistä vahvemmat hartiat</a:t>
            </a:r>
          </a:p>
          <a:p>
            <a:pPr lvl="1"/>
            <a:r>
              <a:rPr lang="fi-FI" sz="2000" dirty="0">
                <a:solidFill>
                  <a:schemeClr val="bg1"/>
                </a:solidFill>
              </a:rPr>
              <a:t>Perusasia, mutta hallinto ei paranna palveluita. Strategiat kuntoon samalla. </a:t>
            </a:r>
          </a:p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</a:rPr>
              <a:t>2. Sote-järjestäjän tulee olla riippumaton tuottajasta, ja neuvotteluvoimaltaan vahva</a:t>
            </a:r>
          </a:p>
          <a:p>
            <a:pPr marL="0" indent="0">
              <a:buNone/>
            </a:pPr>
            <a:r>
              <a:rPr lang="fi-FI" sz="2000" dirty="0">
                <a:solidFill>
                  <a:schemeClr val="bg1"/>
                </a:solidFill>
              </a:rPr>
              <a:t>	Monituottajamalli julkisen sektorin, rahoittajan ja kansalaisten etu</a:t>
            </a:r>
          </a:p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</a:rPr>
              <a:t>3. Valintaoikeutta vahvistettava tekemällä palvelusetelistä velvoittava</a:t>
            </a:r>
          </a:p>
          <a:p>
            <a:pPr marL="732890" lvl="1" indent="-342900"/>
            <a:r>
              <a:rPr lang="fi-FI" sz="2000" dirty="0">
                <a:solidFill>
                  <a:schemeClr val="bg1"/>
                </a:solidFill>
              </a:rPr>
              <a:t>Vähintäänkin </a:t>
            </a:r>
            <a:r>
              <a:rPr lang="fi-FI" sz="2000" dirty="0" err="1">
                <a:solidFill>
                  <a:schemeClr val="bg1"/>
                </a:solidFill>
              </a:rPr>
              <a:t>so</a:t>
            </a:r>
            <a:r>
              <a:rPr lang="fi-FI" sz="2000" dirty="0">
                <a:solidFill>
                  <a:schemeClr val="bg1"/>
                </a:solidFill>
              </a:rPr>
              <a:t>- ja te- perustasolla sekä jos hoitotakuu ei toteudu</a:t>
            </a:r>
          </a:p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</a:rPr>
              <a:t>4. Kilpailun tasapuolisuudesta huolehdittava</a:t>
            </a:r>
          </a:p>
          <a:p>
            <a:pPr marL="847190" lvl="1" indent="-457200"/>
            <a:r>
              <a:rPr lang="fi-FI" sz="2000" dirty="0">
                <a:solidFill>
                  <a:schemeClr val="bg1"/>
                </a:solidFill>
              </a:rPr>
              <a:t>Mm. piilevä alv, oletettu valtiontuki</a:t>
            </a:r>
          </a:p>
          <a:p>
            <a:pPr marL="847190" lvl="1" indent="-457200"/>
            <a:r>
              <a:rPr lang="fi-FI" sz="2000" dirty="0">
                <a:solidFill>
                  <a:schemeClr val="bg1"/>
                </a:solidFill>
              </a:rPr>
              <a:t>Ehdot ja valvonta, Valviran ja </a:t>
            </a:r>
            <a:r>
              <a:rPr lang="fi-FI" sz="2000" dirty="0" err="1">
                <a:solidFill>
                  <a:schemeClr val="bg1"/>
                </a:solidFill>
              </a:rPr>
              <a:t>AVIn</a:t>
            </a:r>
            <a:r>
              <a:rPr lang="fi-FI" sz="2000" dirty="0">
                <a:solidFill>
                  <a:schemeClr val="bg1"/>
                </a:solidFill>
              </a:rPr>
              <a:t> tasapuolisuus</a:t>
            </a:r>
          </a:p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</a:rPr>
              <a:t>5. Pienen yrittäjän markkinoille pääsyä edistettävä</a:t>
            </a:r>
          </a:p>
          <a:p>
            <a:pPr marL="732890" lvl="1" indent="-342900"/>
            <a:r>
              <a:rPr lang="fi-FI" sz="2000" dirty="0" err="1">
                <a:solidFill>
                  <a:schemeClr val="bg1"/>
                </a:solidFill>
              </a:rPr>
              <a:t>KKV:lle</a:t>
            </a:r>
            <a:r>
              <a:rPr lang="fi-FI" sz="2000" dirty="0">
                <a:solidFill>
                  <a:schemeClr val="bg1"/>
                </a:solidFill>
              </a:rPr>
              <a:t> tehtävä valvoa sopimusehtojen kohtuullisuutta </a:t>
            </a:r>
          </a:p>
          <a:p>
            <a:pPr marL="732890" lvl="1" indent="-342900"/>
            <a:r>
              <a:rPr lang="fi-FI" sz="2000" dirty="0">
                <a:solidFill>
                  <a:schemeClr val="bg1"/>
                </a:solidFill>
              </a:rPr>
              <a:t>Sote-järjestäjälle työkaluja palauttaa markkinoiden toimivuus</a:t>
            </a: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33" y="10756"/>
            <a:ext cx="2649966" cy="116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70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227966E9-9A98-1643-8969-D0827F8E21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AA3073BA-F751-734A-917D-F6B3A3C976F8}"/>
              </a:ext>
            </a:extLst>
          </p:cNvPr>
          <p:cNvSpPr/>
          <p:nvPr/>
        </p:nvSpPr>
        <p:spPr>
          <a:xfrm>
            <a:off x="0" y="0"/>
            <a:ext cx="1219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05361B7C-D31A-B744-8A28-34244ABC2C74}"/>
              </a:ext>
            </a:extLst>
          </p:cNvPr>
          <p:cNvSpPr/>
          <p:nvPr/>
        </p:nvSpPr>
        <p:spPr>
          <a:xfrm>
            <a:off x="0" y="5562600"/>
            <a:ext cx="1219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9FF0695-A9E5-6948-9123-9CD8F0496B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5899022"/>
            <a:ext cx="2427430" cy="622556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1A496A1E-75C9-D649-B752-C9A08B993ED0}"/>
              </a:ext>
            </a:extLst>
          </p:cNvPr>
          <p:cNvSpPr/>
          <p:nvPr/>
        </p:nvSpPr>
        <p:spPr>
          <a:xfrm>
            <a:off x="8707076" y="6031170"/>
            <a:ext cx="304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ntonSans Medium" panose="02000603030000020004" pitchFamily="2" charset="0"/>
                <a:ea typeface="+mn-ea"/>
                <a:cs typeface="+mn-cs"/>
              </a:rPr>
              <a:t>yrittajat.fi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ntonSans Medium" panose="02000603030000020004" pitchFamily="2" charset="0"/>
                <a:ea typeface="+mn-ea"/>
                <a:cs typeface="+mn-cs"/>
              </a:rPr>
              <a:t>/kunta 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246099E6-1FC4-7C4E-BE30-EBC3AF77EA75}"/>
              </a:ext>
            </a:extLst>
          </p:cNvPr>
          <p:cNvSpPr/>
          <p:nvPr/>
        </p:nvSpPr>
        <p:spPr>
          <a:xfrm>
            <a:off x="30480" y="1410324"/>
            <a:ext cx="12146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Kuntajohdon </a:t>
            </a: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YRITTÄJYYSVALMENNUS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o Sans Std" panose="020B0504030504040204" pitchFamily="34" charset="0"/>
              <a:ea typeface="+mn-ea"/>
              <a:cs typeface="+mn-cs"/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CBA8BB86-CAFD-584D-8DF1-D40C67197BC8}"/>
              </a:ext>
            </a:extLst>
          </p:cNvPr>
          <p:cNvSpPr/>
          <p:nvPr/>
        </p:nvSpPr>
        <p:spPr>
          <a:xfrm>
            <a:off x="30481" y="2118757"/>
            <a:ext cx="12161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Kunnallisjohdon </a:t>
            </a: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SEMINAARI 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o Sans Std" panose="020B0504030504040204" pitchFamily="34" charset="0"/>
              <a:ea typeface="+mn-ea"/>
              <a:cs typeface="+mn-cs"/>
            </a:endParaRP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BFDEB709-E3A2-0F48-AC1F-E12E5CCB7895}"/>
              </a:ext>
            </a:extLst>
          </p:cNvPr>
          <p:cNvSpPr/>
          <p:nvPr/>
        </p:nvSpPr>
        <p:spPr>
          <a:xfrm>
            <a:off x="1130105" y="3746530"/>
            <a:ext cx="10879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HANKINTANEUVONTA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o Sans Std" panose="020B0504030504040204" pitchFamily="34" charset="0"/>
              <a:ea typeface="+mn-ea"/>
              <a:cs typeface="+mn-cs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FD5B66DE-E384-F542-8405-FD94E1D66BCB}"/>
              </a:ext>
            </a:extLst>
          </p:cNvPr>
          <p:cNvSpPr/>
          <p:nvPr/>
        </p:nvSpPr>
        <p:spPr>
          <a:xfrm>
            <a:off x="30480" y="305311"/>
            <a:ext cx="121462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KUNNAT &amp; YRITTÄJYYS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231C0715-91B2-A648-BC06-2311F05DCC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178" y="3741495"/>
            <a:ext cx="615950" cy="755650"/>
          </a:xfrm>
          <a:prstGeom prst="rect">
            <a:avLst/>
          </a:prstGeom>
        </p:spPr>
      </p:pic>
      <p:pic>
        <p:nvPicPr>
          <p:cNvPr id="21" name="Kuva 20" descr="Kuva, joka sisältää kohteen shoji, rakennus&#10;&#10;Kuvaus luotu automaattisesti">
            <a:extLst>
              <a:ext uri="{FF2B5EF4-FFF2-40B4-BE49-F238E27FC236}">
                <a16:creationId xmlns:a16="http://schemas.microsoft.com/office/drawing/2014/main" id="{7F7DF996-0DD3-C24D-8F81-B583540ACA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70" y="2549157"/>
            <a:ext cx="2259010" cy="2712523"/>
          </a:xfrm>
          <a:prstGeom prst="rect">
            <a:avLst/>
          </a:prstGeom>
        </p:spPr>
      </p:pic>
      <p:sp>
        <p:nvSpPr>
          <p:cNvPr id="16" name="Ellipsi 15">
            <a:extLst>
              <a:ext uri="{FF2B5EF4-FFF2-40B4-BE49-F238E27FC236}">
                <a16:creationId xmlns:a16="http://schemas.microsoft.com/office/drawing/2014/main" id="{7207C123-B355-8046-8620-A99325D7DF60}"/>
              </a:ext>
            </a:extLst>
          </p:cNvPr>
          <p:cNvSpPr/>
          <p:nvPr/>
        </p:nvSpPr>
        <p:spPr>
          <a:xfrm>
            <a:off x="9593459" y="2525225"/>
            <a:ext cx="2218305" cy="221830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3604F80E-9B0C-2847-98A4-228825E49A1C}"/>
              </a:ext>
            </a:extLst>
          </p:cNvPr>
          <p:cNvSpPr/>
          <p:nvPr/>
        </p:nvSpPr>
        <p:spPr>
          <a:xfrm>
            <a:off x="9552755" y="3174182"/>
            <a:ext cx="22590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Osallistu 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ja tilaa!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23" name="Kuva 22" descr="Kuva, joka sisältää kohteen shoji&#10;&#10;Kuvaus luotu automaattisesti">
            <a:extLst>
              <a:ext uri="{FF2B5EF4-FFF2-40B4-BE49-F238E27FC236}">
                <a16:creationId xmlns:a16="http://schemas.microsoft.com/office/drawing/2014/main" id="{52CB0F0E-A217-8546-8A30-0CB7B44F56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2" y="4084464"/>
            <a:ext cx="2746134" cy="1531646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FD7A9CC9-6CBE-3E4F-B915-5648DB938ACF}"/>
              </a:ext>
            </a:extLst>
          </p:cNvPr>
          <p:cNvSpPr/>
          <p:nvPr/>
        </p:nvSpPr>
        <p:spPr>
          <a:xfrm>
            <a:off x="932750" y="4681984"/>
            <a:ext cx="10879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Kuntavaikuttajan </a:t>
            </a: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UUTISKIRJE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o Sans Std" panose="020B0504030504040204" pitchFamily="34" charset="0"/>
              <a:ea typeface="+mn-ea"/>
              <a:cs typeface="+mn-cs"/>
            </a:endParaRP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E2FC28C8-86B1-4548-8E32-0E850E1FE70D}"/>
              </a:ext>
            </a:extLst>
          </p:cNvPr>
          <p:cNvSpPr/>
          <p:nvPr/>
        </p:nvSpPr>
        <p:spPr>
          <a:xfrm>
            <a:off x="1005840" y="2881154"/>
            <a:ext cx="9921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Elinkeinopoliittinen </a:t>
            </a: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MITTARISTO 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o Sans Std" panose="020B05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133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"/>
          <p:cNvSpPr>
            <a:spLocks noGrp="1"/>
          </p:cNvSpPr>
          <p:nvPr>
            <p:ph type="pic" sz="quarter" idx="10"/>
          </p:nvPr>
        </p:nvSpPr>
        <p:spPr>
          <a:solidFill>
            <a:schemeClr val="tx1"/>
          </a:solidFill>
        </p:spPr>
      </p:sp>
      <p:sp>
        <p:nvSpPr>
          <p:cNvPr id="5" name="Suorakulmio 4"/>
          <p:cNvSpPr/>
          <p:nvPr/>
        </p:nvSpPr>
        <p:spPr>
          <a:xfrm>
            <a:off x="0" y="1868533"/>
            <a:ext cx="1219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000" b="1" dirty="0">
                <a:solidFill>
                  <a:prstClr val="white"/>
                </a:solidFill>
                <a:latin typeface="Arial" panose="020B0604020202020204"/>
              </a:rPr>
              <a:t>VAIN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KILPAILU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000" b="1" dirty="0">
                <a:solidFill>
                  <a:prstClr val="white"/>
                </a:solidFill>
                <a:latin typeface="Arial" panose="020B0604020202020204"/>
              </a:rPr>
              <a:t>JALOSTAA</a:t>
            </a:r>
            <a:endParaRPr kumimoji="0" lang="fi-FI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33" y="10756"/>
            <a:ext cx="2649966" cy="116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73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0"/>
          <p:cNvSpPr>
            <a:spLocks noChangeArrowheads="1"/>
          </p:cNvSpPr>
          <p:nvPr/>
        </p:nvSpPr>
        <p:spPr bwMode="auto">
          <a:xfrm>
            <a:off x="359010" y="5389373"/>
            <a:ext cx="91358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rebuchet MS"/>
                <a:ea typeface="ＭＳ Ｐゴシック" charset="-128"/>
                <a:cs typeface="+mn-cs"/>
              </a:rPr>
              <a:t>Yhteensä</a:t>
            </a:r>
            <a:r>
              <a:rPr kumimoji="0" lang="fi-FI" sz="1867" b="0" i="0" u="none" strike="noStrike" kern="1200" cap="none" spc="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rebuchet MS"/>
                <a:ea typeface="ＭＳ Ｐゴシック" charset="-128"/>
                <a:cs typeface="+mn-cs"/>
              </a:rPr>
              <a:t> </a:t>
            </a:r>
            <a:r>
              <a:rPr kumimoji="0" lang="fi-FI" sz="4800" b="1" i="0" u="none" strike="noStrike" kern="1200" cap="none" spc="0" normalizeH="0" baseline="0" noProof="0">
                <a:ln>
                  <a:noFill/>
                </a:ln>
                <a:solidFill>
                  <a:srgbClr val="00A3D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286 934 </a:t>
            </a: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rebuchet MS"/>
                <a:ea typeface="ＭＳ Ｐゴシック" charset="-128"/>
                <a:cs typeface="+mn-cs"/>
              </a:rPr>
              <a:t>yritystä, pois lukien maa-, metsä- ja kalatalous</a:t>
            </a:r>
            <a:endParaRPr kumimoji="0" lang="fi-FI" sz="1867" b="0" i="0" u="none" strike="noStrike" kern="1200" cap="none" spc="0" normalizeH="0" baseline="0" noProof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Trebuchet MS"/>
              <a:ea typeface="ＭＳ Ｐゴシック" charset="-128"/>
              <a:cs typeface="+mn-cs"/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1444338" y="3661061"/>
            <a:ext cx="10397042" cy="17572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Suorakulmio 9"/>
          <p:cNvSpPr/>
          <p:nvPr/>
        </p:nvSpPr>
        <p:spPr>
          <a:xfrm>
            <a:off x="714513" y="3660314"/>
            <a:ext cx="668660" cy="17583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Suorakulmio 10"/>
          <p:cNvSpPr/>
          <p:nvPr/>
        </p:nvSpPr>
        <p:spPr>
          <a:xfrm>
            <a:off x="536353" y="3660014"/>
            <a:ext cx="116700" cy="17583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Suorakulmio 11"/>
          <p:cNvSpPr/>
          <p:nvPr/>
        </p:nvSpPr>
        <p:spPr>
          <a:xfrm>
            <a:off x="427493" y="3659634"/>
            <a:ext cx="45719" cy="17588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Suorakulmio 12"/>
          <p:cNvSpPr/>
          <p:nvPr/>
        </p:nvSpPr>
        <p:spPr>
          <a:xfrm>
            <a:off x="486965" y="1617023"/>
            <a:ext cx="50385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+mn-cs"/>
              </a:rPr>
              <a:t>0,2 %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+mn-cs"/>
              </a:rPr>
              <a:t>Suuryritykset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+mn-cs"/>
              </a:rPr>
              <a:t> (250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–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+mn-cs"/>
              </a:rPr>
              <a:t>hlöä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+mn-cs"/>
              </a:rPr>
              <a:t>) 615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ＭＳ Ｐゴシック" charset="0"/>
              <a:cs typeface="+mn-cs"/>
            </a:endParaRPr>
          </a:p>
        </p:txBody>
      </p:sp>
      <p:sp>
        <p:nvSpPr>
          <p:cNvPr id="14" name="Suorakulmio 13"/>
          <p:cNvSpPr/>
          <p:nvPr/>
        </p:nvSpPr>
        <p:spPr>
          <a:xfrm>
            <a:off x="486965" y="2264855"/>
            <a:ext cx="64908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+mn-cs"/>
              </a:rPr>
              <a:t>1,0 %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+mn-cs"/>
              </a:rPr>
              <a:t>Keskisuuret yritykset (50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–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+mn-cs"/>
              </a:rPr>
              <a:t>249 hlöä) 2 883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ＭＳ Ｐゴシック" charset="0"/>
              <a:cs typeface="+mn-cs"/>
            </a:endParaRPr>
          </a:p>
        </p:txBody>
      </p:sp>
      <p:sp>
        <p:nvSpPr>
          <p:cNvPr id="15" name="Suorakulmio 14"/>
          <p:cNvSpPr/>
          <p:nvPr/>
        </p:nvSpPr>
        <p:spPr>
          <a:xfrm>
            <a:off x="460610" y="2857017"/>
            <a:ext cx="5493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rgbClr val="00A3DA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+mn-cs"/>
              </a:rPr>
              <a:t>5,6 %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+mn-cs"/>
              </a:rPr>
              <a:t>Pienyritykset (10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–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+mn-cs"/>
              </a:rPr>
              <a:t>49 hlöä)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15 989</a:t>
            </a: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ＭＳ Ｐゴシック" charset="0"/>
              <a:cs typeface="+mn-cs"/>
            </a:endParaRPr>
          </a:p>
        </p:txBody>
      </p:sp>
      <p:sp>
        <p:nvSpPr>
          <p:cNvPr id="16" name="Suorakulmio 15"/>
          <p:cNvSpPr/>
          <p:nvPr/>
        </p:nvSpPr>
        <p:spPr>
          <a:xfrm>
            <a:off x="1776295" y="3973632"/>
            <a:ext cx="95808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cs typeface="+mn-cs"/>
              </a:rPr>
              <a:t>93,2 %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cs typeface="+mn-cs"/>
              </a:rPr>
              <a:t>Mikroyritykset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cs typeface="+mn-cs"/>
              </a:rPr>
              <a:t>(1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–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cs typeface="+mn-cs"/>
              </a:rPr>
              <a:t>9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cs typeface="+mn-cs"/>
              </a:rPr>
              <a:t>hlöä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cs typeface="+mn-cs"/>
              </a:rPr>
              <a:t>)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cs typeface="+mn-cs"/>
              </a:rPr>
              <a:t> 267 447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/>
              <a:t>Yritysrakenne Suomessa 2017</a:t>
            </a:r>
            <a:endParaRPr lang="fi-FI" sz="4000">
              <a:solidFill>
                <a:srgbClr val="FF0000"/>
              </a:solidFill>
            </a:endParaRPr>
          </a:p>
        </p:txBody>
      </p:sp>
      <p:sp>
        <p:nvSpPr>
          <p:cNvPr id="22" name="Tekstin paikkamerkki 21"/>
          <p:cNvSpPr>
            <a:spLocks noGrp="1"/>
          </p:cNvSpPr>
          <p:nvPr>
            <p:ph type="body" sz="quarter" idx="13"/>
          </p:nvPr>
        </p:nvSpPr>
        <p:spPr>
          <a:xfrm>
            <a:off x="414000" y="6465600"/>
            <a:ext cx="9714000" cy="396000"/>
          </a:xfrm>
        </p:spPr>
        <p:txBody>
          <a:bodyPr/>
          <a:lstStyle/>
          <a:p>
            <a:r>
              <a:rPr lang="fi-FI"/>
              <a:t>Lähde: Tilastokeskus 2017</a:t>
            </a:r>
          </a:p>
        </p:txBody>
      </p:sp>
    </p:spTree>
    <p:extLst>
      <p:ext uri="{BB962C8B-B14F-4D97-AF65-F5344CB8AC3E}">
        <p14:creationId xmlns:p14="http://schemas.microsoft.com/office/powerpoint/2010/main" val="1459896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16"/>
          <p:cNvSpPr/>
          <p:nvPr/>
        </p:nvSpPr>
        <p:spPr>
          <a:xfrm>
            <a:off x="555806" y="4643606"/>
            <a:ext cx="5492692" cy="129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err="1"/>
          </a:p>
        </p:txBody>
      </p:sp>
      <p:sp>
        <p:nvSpPr>
          <p:cNvPr id="18" name="Suorakulmio 17"/>
          <p:cNvSpPr/>
          <p:nvPr/>
        </p:nvSpPr>
        <p:spPr>
          <a:xfrm>
            <a:off x="555806" y="3182440"/>
            <a:ext cx="2647892" cy="129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err="1"/>
          </a:p>
        </p:txBody>
      </p:sp>
      <p:sp>
        <p:nvSpPr>
          <p:cNvPr id="19" name="Suorakulmio 18"/>
          <p:cNvSpPr/>
          <p:nvPr/>
        </p:nvSpPr>
        <p:spPr>
          <a:xfrm>
            <a:off x="3382028" y="3182440"/>
            <a:ext cx="2647892" cy="129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err="1"/>
          </a:p>
        </p:txBody>
      </p:sp>
      <p:sp>
        <p:nvSpPr>
          <p:cNvPr id="20" name="Suorakulmio 19"/>
          <p:cNvSpPr/>
          <p:nvPr/>
        </p:nvSpPr>
        <p:spPr>
          <a:xfrm>
            <a:off x="555806" y="1724724"/>
            <a:ext cx="2647892" cy="129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err="1"/>
          </a:p>
        </p:txBody>
      </p:sp>
      <p:sp>
        <p:nvSpPr>
          <p:cNvPr id="21" name="Suorakulmio 20"/>
          <p:cNvSpPr/>
          <p:nvPr/>
        </p:nvSpPr>
        <p:spPr>
          <a:xfrm>
            <a:off x="3382028" y="1724724"/>
            <a:ext cx="2647892" cy="129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err="1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/>
              <a:t>Yrittäjien oma järjestö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12400" y="1416000"/>
            <a:ext cx="11248354" cy="4680000"/>
          </a:xfrm>
        </p:spPr>
        <p:txBody>
          <a:bodyPr/>
          <a:lstStyle/>
          <a:p>
            <a:pPr marL="0" indent="0" algn="ctr">
              <a:buNone/>
            </a:pPr>
            <a:r>
              <a:rPr lang="fi-FI" sz="2000">
                <a:solidFill>
                  <a:schemeClr val="bg1"/>
                </a:solidFill>
              </a:rPr>
              <a:t>Jäseniä kuntien valtuustoissa </a:t>
            </a:r>
          </a:p>
        </p:txBody>
      </p:sp>
      <p:pic>
        <p:nvPicPr>
          <p:cNvPr id="4" name="Kuva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87343" y="-23150"/>
            <a:ext cx="3990036" cy="724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uorakulmio 21"/>
          <p:cNvSpPr/>
          <p:nvPr/>
        </p:nvSpPr>
        <p:spPr>
          <a:xfrm>
            <a:off x="952596" y="1846513"/>
            <a:ext cx="2257230" cy="113877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fi-FI" sz="2000" dirty="0">
                <a:solidFill>
                  <a:schemeClr val="bg1"/>
                </a:solidFill>
              </a:rPr>
              <a:t>Paikallis-yhdistyksiä</a:t>
            </a:r>
          </a:p>
          <a:p>
            <a:pPr algn="ctr"/>
            <a:r>
              <a:rPr lang="fi-FI" sz="2800" b="1" dirty="0">
                <a:solidFill>
                  <a:schemeClr val="bg1"/>
                </a:solidFill>
              </a:rPr>
              <a:t>383</a:t>
            </a:r>
            <a:endParaRPr lang="fi-FI" sz="28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3" name="Suorakulmio 22"/>
          <p:cNvSpPr/>
          <p:nvPr/>
        </p:nvSpPr>
        <p:spPr>
          <a:xfrm>
            <a:off x="3730526" y="1846513"/>
            <a:ext cx="2285674" cy="113877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fi-FI" sz="2000" dirty="0">
                <a:solidFill>
                  <a:schemeClr val="bg1"/>
                </a:solidFill>
              </a:rPr>
              <a:t>Alue-</a:t>
            </a:r>
          </a:p>
          <a:p>
            <a:pPr algn="ctr"/>
            <a:r>
              <a:rPr lang="fi-FI" sz="2000" dirty="0">
                <a:solidFill>
                  <a:schemeClr val="bg1"/>
                </a:solidFill>
              </a:rPr>
              <a:t>järjestöjä</a:t>
            </a:r>
            <a:endParaRPr lang="fi-FI" sz="2000" dirty="0">
              <a:solidFill>
                <a:schemeClr val="bg1"/>
              </a:solidFill>
              <a:cs typeface="Arial"/>
            </a:endParaRPr>
          </a:p>
          <a:p>
            <a:pPr algn="ctr"/>
            <a:r>
              <a:rPr lang="fi-FI" sz="2800" b="1" dirty="0">
                <a:solidFill>
                  <a:schemeClr val="bg1"/>
                </a:solidFill>
              </a:rPr>
              <a:t>20</a:t>
            </a:r>
            <a:endParaRPr lang="fi-FI" sz="28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4" name="Suorakulmio 23"/>
          <p:cNvSpPr/>
          <p:nvPr/>
        </p:nvSpPr>
        <p:spPr>
          <a:xfrm>
            <a:off x="952596" y="3282070"/>
            <a:ext cx="2257230" cy="113877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fi-FI" sz="2000" dirty="0">
                <a:solidFill>
                  <a:schemeClr val="bg1"/>
                </a:solidFill>
              </a:rPr>
              <a:t>Toimiala-</a:t>
            </a:r>
          </a:p>
          <a:p>
            <a:pPr algn="ctr"/>
            <a:r>
              <a:rPr lang="fi-FI" sz="2000" dirty="0">
                <a:solidFill>
                  <a:schemeClr val="bg1"/>
                </a:solidFill>
              </a:rPr>
              <a:t>järjestöjä</a:t>
            </a:r>
            <a:endParaRPr lang="fi-FI" sz="2000" dirty="0">
              <a:solidFill>
                <a:schemeClr val="bg1"/>
              </a:solidFill>
              <a:cs typeface="Arial"/>
            </a:endParaRPr>
          </a:p>
          <a:p>
            <a:pPr algn="ctr"/>
            <a:r>
              <a:rPr lang="fi-FI" sz="2800" b="1" dirty="0">
                <a:solidFill>
                  <a:schemeClr val="bg1"/>
                </a:solidFill>
              </a:rPr>
              <a:t>60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25" name="Suorakulmio 24"/>
          <p:cNvSpPr/>
          <p:nvPr/>
        </p:nvSpPr>
        <p:spPr>
          <a:xfrm>
            <a:off x="4132630" y="3282070"/>
            <a:ext cx="1481470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2000">
                <a:solidFill>
                  <a:schemeClr val="bg1"/>
                </a:solidFill>
              </a:rPr>
              <a:t>Luottamus-</a:t>
            </a:r>
            <a:br>
              <a:rPr lang="fi-FI" sz="2000">
                <a:solidFill>
                  <a:schemeClr val="bg1"/>
                </a:solidFill>
              </a:rPr>
            </a:br>
            <a:r>
              <a:rPr lang="fi-FI" sz="2000">
                <a:solidFill>
                  <a:schemeClr val="bg1"/>
                </a:solidFill>
              </a:rPr>
              <a:t>henkilöitä</a:t>
            </a:r>
          </a:p>
          <a:p>
            <a:pPr algn="ctr"/>
            <a:r>
              <a:rPr lang="fi-FI" sz="2000" b="1">
                <a:solidFill>
                  <a:schemeClr val="bg1"/>
                </a:solidFill>
              </a:rPr>
              <a:t>yli</a:t>
            </a:r>
            <a:r>
              <a:rPr lang="fi-FI" b="1">
                <a:solidFill>
                  <a:schemeClr val="bg1"/>
                </a:solidFill>
              </a:rPr>
              <a:t> </a:t>
            </a:r>
            <a:r>
              <a:rPr lang="fi-FI" sz="2800" b="1">
                <a:solidFill>
                  <a:schemeClr val="bg1"/>
                </a:solidFill>
              </a:rPr>
              <a:t>4 000</a:t>
            </a:r>
          </a:p>
        </p:txBody>
      </p:sp>
      <p:sp>
        <p:nvSpPr>
          <p:cNvPr id="26" name="Kolmio 25"/>
          <p:cNvSpPr/>
          <p:nvPr/>
        </p:nvSpPr>
        <p:spPr>
          <a:xfrm rot="5400000">
            <a:off x="166983" y="2113547"/>
            <a:ext cx="1296000" cy="518354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err="1"/>
          </a:p>
        </p:txBody>
      </p:sp>
      <p:sp>
        <p:nvSpPr>
          <p:cNvPr id="27" name="Kolmio 26"/>
          <p:cNvSpPr/>
          <p:nvPr/>
        </p:nvSpPr>
        <p:spPr>
          <a:xfrm rot="5400000">
            <a:off x="2993205" y="2113547"/>
            <a:ext cx="1296000" cy="518354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err="1"/>
          </a:p>
        </p:txBody>
      </p:sp>
      <p:sp>
        <p:nvSpPr>
          <p:cNvPr id="28" name="Kolmio 27"/>
          <p:cNvSpPr/>
          <p:nvPr/>
        </p:nvSpPr>
        <p:spPr>
          <a:xfrm rot="5400000">
            <a:off x="166983" y="3571263"/>
            <a:ext cx="1296000" cy="518354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err="1"/>
          </a:p>
        </p:txBody>
      </p:sp>
      <p:sp>
        <p:nvSpPr>
          <p:cNvPr id="29" name="Kolmio 28"/>
          <p:cNvSpPr/>
          <p:nvPr/>
        </p:nvSpPr>
        <p:spPr>
          <a:xfrm rot="5400000">
            <a:off x="2993205" y="3571264"/>
            <a:ext cx="1296000" cy="518354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err="1"/>
          </a:p>
        </p:txBody>
      </p:sp>
      <p:sp>
        <p:nvSpPr>
          <p:cNvPr id="30" name="Kolmio 29"/>
          <p:cNvSpPr/>
          <p:nvPr/>
        </p:nvSpPr>
        <p:spPr>
          <a:xfrm rot="5400000">
            <a:off x="166983" y="5032429"/>
            <a:ext cx="1296000" cy="518354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err="1"/>
          </a:p>
        </p:txBody>
      </p:sp>
      <p:sp>
        <p:nvSpPr>
          <p:cNvPr id="31" name="Ellipsi 30"/>
          <p:cNvSpPr/>
          <p:nvPr/>
        </p:nvSpPr>
        <p:spPr>
          <a:xfrm>
            <a:off x="8101370" y="1920659"/>
            <a:ext cx="3560984" cy="356098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err="1">
              <a:solidFill>
                <a:schemeClr val="tx1"/>
              </a:solidFill>
            </a:endParaRPr>
          </a:p>
        </p:txBody>
      </p:sp>
      <p:sp>
        <p:nvSpPr>
          <p:cNvPr id="32" name="Suorakulmio 31"/>
          <p:cNvSpPr/>
          <p:nvPr/>
        </p:nvSpPr>
        <p:spPr>
          <a:xfrm>
            <a:off x="8114863" y="2568495"/>
            <a:ext cx="3579563" cy="255454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fi-FI" sz="3200" b="1">
                <a:solidFill>
                  <a:schemeClr val="bg1"/>
                </a:solidFill>
              </a:rPr>
              <a:t>Jäsenyrityksiä</a:t>
            </a:r>
          </a:p>
          <a:p>
            <a:pPr algn="ctr"/>
            <a:r>
              <a:rPr lang="fi-FI" sz="3200" b="1">
                <a:solidFill>
                  <a:schemeClr val="bg1"/>
                </a:solidFill>
              </a:rPr>
              <a:t>115 000,</a:t>
            </a:r>
          </a:p>
          <a:p>
            <a:pPr algn="ctr"/>
            <a:r>
              <a:rPr lang="fi-FI" sz="3200" b="1">
                <a:solidFill>
                  <a:schemeClr val="bg1"/>
                </a:solidFill>
              </a:rPr>
              <a:t>työpaikkoja </a:t>
            </a:r>
          </a:p>
          <a:p>
            <a:pPr algn="ctr"/>
            <a:r>
              <a:rPr lang="fi-FI" sz="3200" b="1">
                <a:solidFill>
                  <a:schemeClr val="bg1"/>
                </a:solidFill>
              </a:rPr>
              <a:t>660 000 (ml. yrittäjät)</a:t>
            </a:r>
          </a:p>
        </p:txBody>
      </p:sp>
      <p:sp>
        <p:nvSpPr>
          <p:cNvPr id="33" name="Sisällön paikkamerkki 2"/>
          <p:cNvSpPr txBox="1">
            <a:spLocks/>
          </p:cNvSpPr>
          <p:nvPr/>
        </p:nvSpPr>
        <p:spPr>
          <a:xfrm>
            <a:off x="841022" y="4896912"/>
            <a:ext cx="5082011" cy="79818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9984" indent="-263993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5974" indent="-239994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9964" indent="-239994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3954" indent="-239994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7945" indent="-239994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5935" indent="-239994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3924" indent="-239994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7915" indent="-239994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2000">
                <a:solidFill>
                  <a:schemeClr val="bg1"/>
                </a:solidFill>
              </a:rPr>
              <a:t>Yrittäjiä kuntien valtuustoissa</a:t>
            </a:r>
            <a:br>
              <a:rPr lang="fi-FI" sz="2000">
                <a:solidFill>
                  <a:schemeClr val="bg1"/>
                </a:solidFill>
              </a:rPr>
            </a:br>
            <a:r>
              <a:rPr lang="fi-FI" sz="2800" b="1">
                <a:solidFill>
                  <a:schemeClr val="bg1"/>
                </a:solidFill>
              </a:rPr>
              <a:t>2 100</a:t>
            </a:r>
          </a:p>
        </p:txBody>
      </p:sp>
    </p:spTree>
    <p:extLst>
      <p:ext uri="{BB962C8B-B14F-4D97-AF65-F5344CB8AC3E}">
        <p14:creationId xmlns:p14="http://schemas.microsoft.com/office/powerpoint/2010/main" val="191670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orakulmio 25"/>
          <p:cNvSpPr/>
          <p:nvPr/>
        </p:nvSpPr>
        <p:spPr>
          <a:xfrm>
            <a:off x="5275693" y="5045229"/>
            <a:ext cx="6382908" cy="1049092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err="1">
              <a:solidFill>
                <a:schemeClr val="bg1"/>
              </a:solidFill>
            </a:endParaRPr>
          </a:p>
        </p:txBody>
      </p:sp>
      <p:sp>
        <p:nvSpPr>
          <p:cNvPr id="25" name="Suorakulmio 24"/>
          <p:cNvSpPr/>
          <p:nvPr/>
        </p:nvSpPr>
        <p:spPr>
          <a:xfrm>
            <a:off x="5261381" y="3872260"/>
            <a:ext cx="6397220" cy="1047600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err="1">
              <a:solidFill>
                <a:schemeClr val="bg1"/>
              </a:solidFill>
            </a:endParaRPr>
          </a:p>
        </p:txBody>
      </p:sp>
      <p:sp>
        <p:nvSpPr>
          <p:cNvPr id="24" name="Suorakulmio 23"/>
          <p:cNvSpPr/>
          <p:nvPr/>
        </p:nvSpPr>
        <p:spPr>
          <a:xfrm>
            <a:off x="5275693" y="2643067"/>
            <a:ext cx="6382908" cy="1047600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err="1">
              <a:solidFill>
                <a:schemeClr val="bg1"/>
              </a:solidFill>
            </a:endParaRPr>
          </a:p>
        </p:txBody>
      </p:sp>
      <p:sp>
        <p:nvSpPr>
          <p:cNvPr id="23" name="Suorakulmio 22"/>
          <p:cNvSpPr/>
          <p:nvPr/>
        </p:nvSpPr>
        <p:spPr>
          <a:xfrm>
            <a:off x="5037537" y="1414708"/>
            <a:ext cx="6621063" cy="1049092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err="1">
              <a:solidFill>
                <a:schemeClr val="bg1"/>
              </a:solidFill>
            </a:endParaRPr>
          </a:p>
        </p:txBody>
      </p:sp>
      <p:sp>
        <p:nvSpPr>
          <p:cNvPr id="13" name="Suorakulmio 12"/>
          <p:cNvSpPr/>
          <p:nvPr/>
        </p:nvSpPr>
        <p:spPr>
          <a:xfrm>
            <a:off x="553700" y="5045875"/>
            <a:ext cx="4721992" cy="104780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err="1"/>
          </a:p>
        </p:txBody>
      </p:sp>
      <p:sp>
        <p:nvSpPr>
          <p:cNvPr id="2" name="Suorakulmio 1"/>
          <p:cNvSpPr/>
          <p:nvPr/>
        </p:nvSpPr>
        <p:spPr>
          <a:xfrm>
            <a:off x="553700" y="1415354"/>
            <a:ext cx="4720379" cy="104780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err="1"/>
          </a:p>
        </p:txBody>
      </p:sp>
      <p:sp>
        <p:nvSpPr>
          <p:cNvPr id="7" name="Suorakulmio 6"/>
          <p:cNvSpPr/>
          <p:nvPr/>
        </p:nvSpPr>
        <p:spPr>
          <a:xfrm>
            <a:off x="553700" y="2642967"/>
            <a:ext cx="4725746" cy="104780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err="1"/>
          </a:p>
        </p:txBody>
      </p:sp>
      <p:sp>
        <p:nvSpPr>
          <p:cNvPr id="10" name="Suorakulmio 9"/>
          <p:cNvSpPr/>
          <p:nvPr/>
        </p:nvSpPr>
        <p:spPr>
          <a:xfrm>
            <a:off x="553700" y="3872160"/>
            <a:ext cx="4725746" cy="104780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err="1"/>
          </a:p>
        </p:txBody>
      </p:sp>
      <p:sp>
        <p:nvSpPr>
          <p:cNvPr id="32" name="Suorakulmio 31"/>
          <p:cNvSpPr/>
          <p:nvPr/>
        </p:nvSpPr>
        <p:spPr>
          <a:xfrm>
            <a:off x="555629" y="5036225"/>
            <a:ext cx="1041716" cy="1047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err="1"/>
          </a:p>
        </p:txBody>
      </p:sp>
      <p:sp>
        <p:nvSpPr>
          <p:cNvPr id="34" name="Suorakulmio 33"/>
          <p:cNvSpPr/>
          <p:nvPr/>
        </p:nvSpPr>
        <p:spPr>
          <a:xfrm>
            <a:off x="555629" y="1405704"/>
            <a:ext cx="1042544" cy="1047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err="1"/>
          </a:p>
        </p:txBody>
      </p:sp>
      <p:sp>
        <p:nvSpPr>
          <p:cNvPr id="35" name="Suorakulmio 34"/>
          <p:cNvSpPr/>
          <p:nvPr/>
        </p:nvSpPr>
        <p:spPr>
          <a:xfrm>
            <a:off x="555629" y="2633317"/>
            <a:ext cx="1042544" cy="1047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err="1"/>
          </a:p>
        </p:txBody>
      </p:sp>
      <p:sp>
        <p:nvSpPr>
          <p:cNvPr id="36" name="Suorakulmio 35"/>
          <p:cNvSpPr/>
          <p:nvPr/>
        </p:nvSpPr>
        <p:spPr>
          <a:xfrm>
            <a:off x="555629" y="3862510"/>
            <a:ext cx="1042544" cy="1047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err="1"/>
          </a:p>
        </p:txBody>
      </p:sp>
      <p:sp>
        <p:nvSpPr>
          <p:cNvPr id="22" name="Otsikko 21"/>
          <p:cNvSpPr>
            <a:spLocks noGrp="1"/>
          </p:cNvSpPr>
          <p:nvPr>
            <p:ph type="title"/>
          </p:nvPr>
        </p:nvSpPr>
        <p:spPr>
          <a:xfrm>
            <a:off x="413999" y="0"/>
            <a:ext cx="11863725" cy="1116000"/>
          </a:xfrm>
        </p:spPr>
        <p:txBody>
          <a:bodyPr/>
          <a:lstStyle/>
          <a:p>
            <a:r>
              <a:rPr lang="fi-FI" sz="4000"/>
              <a:t>Miksi meihin kannattaa kuulua?</a:t>
            </a:r>
          </a:p>
        </p:txBody>
      </p:sp>
      <p:sp>
        <p:nvSpPr>
          <p:cNvPr id="4" name="Suorakulmio 3"/>
          <p:cNvSpPr/>
          <p:nvPr/>
        </p:nvSpPr>
        <p:spPr>
          <a:xfrm>
            <a:off x="1864874" y="1540520"/>
            <a:ext cx="26582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b="1">
                <a:solidFill>
                  <a:schemeClr val="bg1"/>
                </a:solidFill>
              </a:rPr>
              <a:t>Vaikutamme </a:t>
            </a:r>
            <a:br>
              <a:rPr lang="fi-FI" sz="2400" b="1">
                <a:solidFill>
                  <a:schemeClr val="bg1"/>
                </a:solidFill>
              </a:rPr>
            </a:br>
            <a:r>
              <a:rPr lang="fi-FI" sz="2400" b="1">
                <a:solidFill>
                  <a:schemeClr val="bg1"/>
                </a:solidFill>
              </a:rPr>
              <a:t>päätöksentekoon </a:t>
            </a:r>
          </a:p>
        </p:txBody>
      </p:sp>
      <p:sp>
        <p:nvSpPr>
          <p:cNvPr id="8" name="Suorakulmio 7"/>
          <p:cNvSpPr/>
          <p:nvPr/>
        </p:nvSpPr>
        <p:spPr>
          <a:xfrm>
            <a:off x="1865160" y="2779430"/>
            <a:ext cx="1439717" cy="8987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fi-FI" sz="2400" b="1">
                <a:solidFill>
                  <a:schemeClr val="bg1"/>
                </a:solidFill>
              </a:rPr>
              <a:t>Valmis </a:t>
            </a:r>
            <a:br>
              <a:rPr lang="fi-FI" sz="2400" b="1">
                <a:solidFill>
                  <a:schemeClr val="bg1"/>
                </a:solidFill>
              </a:rPr>
            </a:br>
            <a:r>
              <a:rPr lang="fi-FI" sz="2400" b="1">
                <a:solidFill>
                  <a:schemeClr val="bg1"/>
                </a:solidFill>
              </a:rPr>
              <a:t>verkosto </a:t>
            </a:r>
          </a:p>
        </p:txBody>
      </p:sp>
      <p:sp>
        <p:nvSpPr>
          <p:cNvPr id="11" name="Suorakulmio 10"/>
          <p:cNvSpPr/>
          <p:nvPr/>
        </p:nvSpPr>
        <p:spPr>
          <a:xfrm>
            <a:off x="1864874" y="3940300"/>
            <a:ext cx="2936020" cy="9664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fi-FI" sz="2400" b="1">
                <a:solidFill>
                  <a:schemeClr val="bg1"/>
                </a:solidFill>
              </a:rPr>
              <a:t>Jäsenille maksuton </a:t>
            </a:r>
            <a:br>
              <a:rPr lang="fi-FI" sz="2400" b="1">
                <a:solidFill>
                  <a:schemeClr val="bg1"/>
                </a:solidFill>
              </a:rPr>
            </a:br>
            <a:r>
              <a:rPr lang="fi-FI" sz="2400" b="1">
                <a:solidFill>
                  <a:schemeClr val="bg1"/>
                </a:solidFill>
              </a:rPr>
              <a:t>puhelinneuvonta</a:t>
            </a:r>
            <a:endParaRPr lang="fi-FI" sz="2400">
              <a:solidFill>
                <a:schemeClr val="bg1"/>
              </a:solidFill>
            </a:endParaRPr>
          </a:p>
        </p:txBody>
      </p:sp>
      <p:sp>
        <p:nvSpPr>
          <p:cNvPr id="14" name="Suorakulmio 13"/>
          <p:cNvSpPr/>
          <p:nvPr/>
        </p:nvSpPr>
        <p:spPr>
          <a:xfrm>
            <a:off x="1866900" y="5082735"/>
            <a:ext cx="2755900" cy="96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fi-FI" sz="2400" b="1">
                <a:solidFill>
                  <a:schemeClr val="bg1"/>
                </a:solidFill>
              </a:rPr>
              <a:t>Monipuoliset jäsenedut</a:t>
            </a:r>
          </a:p>
        </p:txBody>
      </p:sp>
      <p:sp>
        <p:nvSpPr>
          <p:cNvPr id="16" name="Suorakulmio 15"/>
          <p:cNvSpPr/>
          <p:nvPr/>
        </p:nvSpPr>
        <p:spPr>
          <a:xfrm>
            <a:off x="800100" y="1571713"/>
            <a:ext cx="9635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000" b="1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17" name="Suorakulmio 16"/>
          <p:cNvSpPr/>
          <p:nvPr/>
        </p:nvSpPr>
        <p:spPr>
          <a:xfrm>
            <a:off x="800100" y="2812925"/>
            <a:ext cx="9635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000" b="1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18" name="Suorakulmio 17"/>
          <p:cNvSpPr/>
          <p:nvPr/>
        </p:nvSpPr>
        <p:spPr>
          <a:xfrm>
            <a:off x="850081" y="4039893"/>
            <a:ext cx="9635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000" b="1">
                <a:solidFill>
                  <a:schemeClr val="bg1"/>
                </a:solidFill>
              </a:rPr>
              <a:t>3.</a:t>
            </a:r>
          </a:p>
        </p:txBody>
      </p:sp>
      <p:sp>
        <p:nvSpPr>
          <p:cNvPr id="19" name="Suorakulmio 18"/>
          <p:cNvSpPr/>
          <p:nvPr/>
        </p:nvSpPr>
        <p:spPr>
          <a:xfrm>
            <a:off x="850081" y="5218157"/>
            <a:ext cx="9635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000" b="1">
                <a:solidFill>
                  <a:schemeClr val="bg1"/>
                </a:solidFill>
              </a:rPr>
              <a:t>4.</a:t>
            </a:r>
          </a:p>
        </p:txBody>
      </p:sp>
      <p:sp>
        <p:nvSpPr>
          <p:cNvPr id="20" name="Suorakulmio 19"/>
          <p:cNvSpPr/>
          <p:nvPr/>
        </p:nvSpPr>
        <p:spPr>
          <a:xfrm>
            <a:off x="5373222" y="1520152"/>
            <a:ext cx="60186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i-FI" sz="2400">
                <a:solidFill>
                  <a:schemeClr val="bg1"/>
                </a:solidFill>
                <a:sym typeface="Wingdings"/>
              </a:rPr>
              <a:t>Ajamme yksinyrittäjien sekä </a:t>
            </a:r>
            <a:r>
              <a:rPr lang="fi-FI" sz="2400">
                <a:solidFill>
                  <a:schemeClr val="bg1"/>
                </a:solidFill>
              </a:rPr>
              <a:t>pienten </a:t>
            </a:r>
            <a:br>
              <a:rPr lang="fi-FI" sz="2400">
                <a:solidFill>
                  <a:schemeClr val="bg1"/>
                </a:solidFill>
              </a:rPr>
            </a:br>
            <a:r>
              <a:rPr lang="fi-FI" sz="2400">
                <a:solidFill>
                  <a:schemeClr val="bg1"/>
                </a:solidFill>
              </a:rPr>
              <a:t>ja keskisuurten yritysten etuja</a:t>
            </a:r>
          </a:p>
        </p:txBody>
      </p:sp>
      <p:sp>
        <p:nvSpPr>
          <p:cNvPr id="21" name="Suorakulmio 20"/>
          <p:cNvSpPr/>
          <p:nvPr/>
        </p:nvSpPr>
        <p:spPr>
          <a:xfrm>
            <a:off x="5380944" y="276025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fi-FI" sz="2400">
                <a:solidFill>
                  <a:schemeClr val="bg1"/>
                </a:solidFill>
              </a:rPr>
              <a:t>Yhteistyöhön ja yhdessäoloon</a:t>
            </a:r>
          </a:p>
          <a:p>
            <a:pPr lvl="1"/>
            <a:r>
              <a:rPr lang="fi-FI" sz="2400">
                <a:solidFill>
                  <a:schemeClr val="bg1"/>
                </a:solidFill>
              </a:rPr>
              <a:t>muiden yrittäjien kanssa</a:t>
            </a:r>
          </a:p>
        </p:txBody>
      </p:sp>
      <p:sp>
        <p:nvSpPr>
          <p:cNvPr id="27" name="Kolmio 26"/>
          <p:cNvSpPr/>
          <p:nvPr/>
        </p:nvSpPr>
        <p:spPr>
          <a:xfrm rot="5400000">
            <a:off x="4922407" y="1766381"/>
            <a:ext cx="1049091" cy="34574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err="1"/>
          </a:p>
        </p:txBody>
      </p:sp>
      <p:sp>
        <p:nvSpPr>
          <p:cNvPr id="28" name="Kolmio 27"/>
          <p:cNvSpPr/>
          <p:nvPr/>
        </p:nvSpPr>
        <p:spPr>
          <a:xfrm rot="5400000">
            <a:off x="4923152" y="2993994"/>
            <a:ext cx="1047600" cy="34574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err="1"/>
          </a:p>
        </p:txBody>
      </p:sp>
      <p:sp>
        <p:nvSpPr>
          <p:cNvPr id="29" name="Kolmio 28"/>
          <p:cNvSpPr/>
          <p:nvPr/>
        </p:nvSpPr>
        <p:spPr>
          <a:xfrm rot="5400000">
            <a:off x="4923152" y="4223187"/>
            <a:ext cx="1047600" cy="34574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Kolmio 29"/>
          <p:cNvSpPr/>
          <p:nvPr/>
        </p:nvSpPr>
        <p:spPr>
          <a:xfrm rot="5400000">
            <a:off x="4922407" y="5396902"/>
            <a:ext cx="1049091" cy="34574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err="1"/>
          </a:p>
        </p:txBody>
      </p:sp>
      <p:sp>
        <p:nvSpPr>
          <p:cNvPr id="31" name="Suorakulmio 30"/>
          <p:cNvSpPr/>
          <p:nvPr/>
        </p:nvSpPr>
        <p:spPr>
          <a:xfrm>
            <a:off x="5373223" y="4123707"/>
            <a:ext cx="5006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i-FI" sz="2400">
                <a:solidFill>
                  <a:schemeClr val="bg1"/>
                </a:solidFill>
              </a:rPr>
              <a:t>Apua yritystoiminnan ongelmiin</a:t>
            </a:r>
          </a:p>
        </p:txBody>
      </p:sp>
      <p:sp>
        <p:nvSpPr>
          <p:cNvPr id="33" name="Suorakulmio 32"/>
          <p:cNvSpPr/>
          <p:nvPr/>
        </p:nvSpPr>
        <p:spPr>
          <a:xfrm>
            <a:off x="5411323" y="5279407"/>
            <a:ext cx="5055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991" lvl="1" indent="0">
              <a:buNone/>
            </a:pPr>
            <a:r>
              <a:rPr lang="fi-FI" sz="2400">
                <a:solidFill>
                  <a:schemeClr val="bg1"/>
                </a:solidFill>
              </a:rPr>
              <a:t>Näkyvät heti yrittäjän kukkarossa</a:t>
            </a:r>
          </a:p>
        </p:txBody>
      </p:sp>
    </p:spTree>
    <p:extLst>
      <p:ext uri="{BB962C8B-B14F-4D97-AF65-F5344CB8AC3E}">
        <p14:creationId xmlns:p14="http://schemas.microsoft.com/office/powerpoint/2010/main" val="1271948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0" y="1469598"/>
            <a:ext cx="12192000" cy="43649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uorakulmio 5"/>
          <p:cNvSpPr/>
          <p:nvPr/>
        </p:nvSpPr>
        <p:spPr>
          <a:xfrm>
            <a:off x="6564925" y="2240329"/>
            <a:ext cx="4961658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377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i-FI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Kansainvälistyvien pk-yritysten määrän kasvu</a:t>
            </a:r>
          </a:p>
          <a:p>
            <a:pPr marL="285750" marR="0" lvl="0" indent="-285750" algn="l" defTabSz="914377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i-FI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Yrittäjän ja palkansaajan rajan hämärtyminen</a:t>
            </a:r>
          </a:p>
          <a:p>
            <a:pPr marL="285750" marR="0" lvl="0" indent="-285750" algn="l" defTabSz="914377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i-FI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Nuorten yrittäjyysinnon vahva kasvu</a:t>
            </a:r>
          </a:p>
          <a:p>
            <a:pPr marL="285750" marR="0" lvl="0" indent="-285750" algn="l" defTabSz="914377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i-FI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Maahanmuuttajayrittäjien määrän kasvu</a:t>
            </a:r>
          </a:p>
        </p:txBody>
      </p:sp>
      <p:sp>
        <p:nvSpPr>
          <p:cNvPr id="8" name="Suorakulmio 7"/>
          <p:cNvSpPr/>
          <p:nvPr/>
        </p:nvSpPr>
        <p:spPr>
          <a:xfrm>
            <a:off x="552044" y="2240329"/>
            <a:ext cx="5075033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377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Yksinyrittäjyyden kasvu</a:t>
            </a:r>
          </a:p>
          <a:p>
            <a:pPr marL="285750" marR="0" lvl="0" indent="-285750" algn="l" defTabSz="914377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Yrittäjien ikääntyminen</a:t>
            </a:r>
          </a:p>
          <a:p>
            <a:pPr marL="285750" marR="0" lvl="0" indent="-285750" algn="l" defTabSz="914377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Kiihtyvä kaupungistuminen</a:t>
            </a:r>
          </a:p>
          <a:p>
            <a:pPr marL="285750" marR="0" lvl="0" indent="-285750" algn="l" defTabSz="914377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Startup-yrittäjyyden korostuminen</a:t>
            </a:r>
          </a:p>
          <a:p>
            <a:pPr marL="285750" marR="0" lvl="0" indent="-285750" algn="l" defTabSz="914377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Työnantajayrittäjien koon pieneneminen</a:t>
            </a:r>
          </a:p>
          <a:p>
            <a:pPr marL="285750" marR="0" lvl="0" indent="-285750" algn="l" defTabSz="914377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sz="2800" dirty="0">
                <a:solidFill>
                  <a:prstClr val="white"/>
                </a:solidFill>
                <a:latin typeface="+mj-lt"/>
              </a:rPr>
              <a:t>Työvoimapula eri puolilla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85750" marR="0" lvl="0" indent="-285750" algn="l" defTabSz="914377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Otsikko 3">
            <a:extLst>
              <a:ext uri="{FF2B5EF4-FFF2-40B4-BE49-F238E27FC236}">
                <a16:creationId xmlns:a16="http://schemas.microsoft.com/office/drawing/2014/main" id="{05F8C1FE-D5EA-4339-87C7-4D8AE7696501}"/>
              </a:ext>
            </a:extLst>
          </p:cNvPr>
          <p:cNvSpPr txBox="1">
            <a:spLocks/>
          </p:cNvSpPr>
          <p:nvPr/>
        </p:nvSpPr>
        <p:spPr>
          <a:xfrm>
            <a:off x="414000" y="0"/>
            <a:ext cx="11248354" cy="111600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6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4000" dirty="0"/>
          </a:p>
          <a:p>
            <a:r>
              <a:rPr lang="fi-FI" sz="4000" dirty="0">
                <a:solidFill>
                  <a:schemeClr val="tx1"/>
                </a:solidFill>
              </a:rPr>
              <a:t>Yrittäjyyden muutoksia</a:t>
            </a:r>
          </a:p>
        </p:txBody>
      </p:sp>
    </p:spTree>
    <p:extLst>
      <p:ext uri="{BB962C8B-B14F-4D97-AF65-F5344CB8AC3E}">
        <p14:creationId xmlns:p14="http://schemas.microsoft.com/office/powerpoint/2010/main" val="1072702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Työpaikat syntyvät pk-yrityksiin</a:t>
            </a:r>
          </a:p>
        </p:txBody>
      </p:sp>
      <p:graphicFrame>
        <p:nvGraphicFramePr>
          <p:cNvPr id="37" name="Sisällön paikkamerkki 36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4338" y="1416050"/>
          <a:ext cx="11247437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1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B82E3-9E00-42C2-B472-7419D5A22153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Suorakulmio 104"/>
          <p:cNvSpPr/>
          <p:nvPr/>
        </p:nvSpPr>
        <p:spPr>
          <a:xfrm>
            <a:off x="483161" y="3251666"/>
            <a:ext cx="12508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1–9 h</a:t>
            </a:r>
          </a:p>
        </p:txBody>
      </p:sp>
      <p:sp>
        <p:nvSpPr>
          <p:cNvPr id="109" name="Tekstin paikkamerkki 6"/>
          <p:cNvSpPr txBox="1">
            <a:spLocks/>
          </p:cNvSpPr>
          <p:nvPr/>
        </p:nvSpPr>
        <p:spPr>
          <a:xfrm>
            <a:off x="463936" y="6082309"/>
            <a:ext cx="10659031" cy="655619"/>
          </a:xfrm>
          <a:prstGeom prst="rect">
            <a:avLst/>
          </a:prstGeom>
        </p:spPr>
        <p:txBody>
          <a:bodyPr/>
          <a:lstStyle>
            <a:lvl1pPr marL="239994" indent="-239994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9984" indent="-263993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5974" indent="-239994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9964" indent="-239994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3954" indent="-239994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7945" indent="-239994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5935" indent="-239994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3924" indent="-239994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7915" indent="-239994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>
                  <a:lumMod val="75000"/>
                  <a:lumOff val="2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fi-FI" sz="16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Lähde: Tilastokeskus. Työllisten määrän muutos erikokoisissa yrityksissä vuosina 2001–2017.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>
                  <a:lumMod val="75000"/>
                  <a:lumOff val="2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fi-FI" sz="16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Henkilömäärät muunnettu kokopäiväisiksi työpaikoiksi, pl. maa-, metsä- ja metsätalous. </a:t>
            </a:r>
          </a:p>
        </p:txBody>
      </p:sp>
      <p:sp>
        <p:nvSpPr>
          <p:cNvPr id="114" name="Suorakulmio 113"/>
          <p:cNvSpPr/>
          <p:nvPr/>
        </p:nvSpPr>
        <p:spPr>
          <a:xfrm>
            <a:off x="1889767" y="3251666"/>
            <a:ext cx="12508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10–19 h</a:t>
            </a:r>
          </a:p>
        </p:txBody>
      </p:sp>
      <p:sp>
        <p:nvSpPr>
          <p:cNvPr id="115" name="Suorakulmio 114"/>
          <p:cNvSpPr/>
          <p:nvPr/>
        </p:nvSpPr>
        <p:spPr>
          <a:xfrm>
            <a:off x="3296373" y="3251666"/>
            <a:ext cx="12508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20–49 h</a:t>
            </a:r>
          </a:p>
        </p:txBody>
      </p:sp>
      <p:sp>
        <p:nvSpPr>
          <p:cNvPr id="116" name="Suorakulmio 115"/>
          <p:cNvSpPr/>
          <p:nvPr/>
        </p:nvSpPr>
        <p:spPr>
          <a:xfrm>
            <a:off x="4702979" y="3251666"/>
            <a:ext cx="12508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50–99 h</a:t>
            </a:r>
          </a:p>
        </p:txBody>
      </p:sp>
      <p:sp>
        <p:nvSpPr>
          <p:cNvPr id="117" name="Suorakulmio 116"/>
          <p:cNvSpPr/>
          <p:nvPr/>
        </p:nvSpPr>
        <p:spPr>
          <a:xfrm>
            <a:off x="6109585" y="3251666"/>
            <a:ext cx="12508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100–249 h</a:t>
            </a:r>
          </a:p>
        </p:txBody>
      </p:sp>
      <p:sp>
        <p:nvSpPr>
          <p:cNvPr id="120" name="Suorakulmio 119"/>
          <p:cNvSpPr/>
          <p:nvPr/>
        </p:nvSpPr>
        <p:spPr>
          <a:xfrm>
            <a:off x="10329405" y="3251666"/>
            <a:ext cx="12508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&gt; 1000 h</a:t>
            </a:r>
          </a:p>
        </p:txBody>
      </p:sp>
      <p:sp>
        <p:nvSpPr>
          <p:cNvPr id="5" name="Suorakulmio 4"/>
          <p:cNvSpPr/>
          <p:nvPr/>
        </p:nvSpPr>
        <p:spPr>
          <a:xfrm>
            <a:off x="870360" y="4658249"/>
            <a:ext cx="5186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A3DA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Pienet yritykset, alle 50 h:        +81 500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Keskisuuret yritykset 50–249 h: +53 314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Suorakulmio 9"/>
          <p:cNvSpPr/>
          <p:nvPr/>
        </p:nvSpPr>
        <p:spPr>
          <a:xfrm>
            <a:off x="514490" y="5299881"/>
            <a:ext cx="355869" cy="326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Suorakulmio 11"/>
          <p:cNvSpPr/>
          <p:nvPr/>
        </p:nvSpPr>
        <p:spPr>
          <a:xfrm>
            <a:off x="5897696" y="4935248"/>
            <a:ext cx="3310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Suuryritykset 250– h:  -30 124 </a:t>
            </a:r>
          </a:p>
        </p:txBody>
      </p:sp>
      <p:cxnSp>
        <p:nvCxnSpPr>
          <p:cNvPr id="8" name="Suora yhdysviiva 7"/>
          <p:cNvCxnSpPr/>
          <p:nvPr/>
        </p:nvCxnSpPr>
        <p:spPr>
          <a:xfrm>
            <a:off x="514490" y="5328492"/>
            <a:ext cx="4609960" cy="136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orakulmio 5"/>
          <p:cNvSpPr/>
          <p:nvPr/>
        </p:nvSpPr>
        <p:spPr>
          <a:xfrm>
            <a:off x="1163609" y="5367780"/>
            <a:ext cx="3995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Pk-yritykset:   +134 814</a:t>
            </a:r>
          </a:p>
        </p:txBody>
      </p:sp>
      <p:sp>
        <p:nvSpPr>
          <p:cNvPr id="17" name="Suorakulmio 16"/>
          <p:cNvSpPr/>
          <p:nvPr/>
        </p:nvSpPr>
        <p:spPr>
          <a:xfrm>
            <a:off x="5452069" y="5046182"/>
            <a:ext cx="377232" cy="2514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29" name="Suora yhdysviiva 128"/>
          <p:cNvCxnSpPr/>
          <p:nvPr/>
        </p:nvCxnSpPr>
        <p:spPr>
          <a:xfrm>
            <a:off x="5452069" y="5328493"/>
            <a:ext cx="3687220" cy="24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Suorakulmio 129"/>
          <p:cNvSpPr/>
          <p:nvPr/>
        </p:nvSpPr>
        <p:spPr>
          <a:xfrm>
            <a:off x="6466101" y="5336665"/>
            <a:ext cx="2738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Suuryritykset: -30 124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8254189" y="1566721"/>
            <a:ext cx="3666239" cy="578882"/>
          </a:xfrm>
          <a:prstGeom prst="round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Nettolisäys: 104 690</a:t>
            </a:r>
          </a:p>
        </p:txBody>
      </p:sp>
      <p:sp>
        <p:nvSpPr>
          <p:cNvPr id="42" name="Suorakulmio 41">
            <a:extLst>
              <a:ext uri="{FF2B5EF4-FFF2-40B4-BE49-F238E27FC236}">
                <a16:creationId xmlns:a16="http://schemas.microsoft.com/office/drawing/2014/main" id="{C5913280-E3D8-4056-A5CD-BB836925EF75}"/>
              </a:ext>
            </a:extLst>
          </p:cNvPr>
          <p:cNvSpPr/>
          <p:nvPr/>
        </p:nvSpPr>
        <p:spPr>
          <a:xfrm>
            <a:off x="8922797" y="3251666"/>
            <a:ext cx="1250809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500–999 h</a:t>
            </a:r>
          </a:p>
        </p:txBody>
      </p:sp>
      <p:sp>
        <p:nvSpPr>
          <p:cNvPr id="43" name="Suorakulmio 42">
            <a:extLst>
              <a:ext uri="{FF2B5EF4-FFF2-40B4-BE49-F238E27FC236}">
                <a16:creationId xmlns:a16="http://schemas.microsoft.com/office/drawing/2014/main" id="{CE359CC3-A39D-455F-B0EB-F10ABF9C3ED4}"/>
              </a:ext>
            </a:extLst>
          </p:cNvPr>
          <p:cNvSpPr/>
          <p:nvPr/>
        </p:nvSpPr>
        <p:spPr>
          <a:xfrm>
            <a:off x="7516191" y="3251666"/>
            <a:ext cx="1250809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250–499</a:t>
            </a:r>
            <a:endParaRPr kumimoji="0" lang="fi-FI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Suorakulmio 43">
            <a:extLst>
              <a:ext uri="{FF2B5EF4-FFF2-40B4-BE49-F238E27FC236}">
                <a16:creationId xmlns:a16="http://schemas.microsoft.com/office/drawing/2014/main" id="{AA3ED212-9AF1-44CD-8BCF-E9B094F18359}"/>
              </a:ext>
            </a:extLst>
          </p:cNvPr>
          <p:cNvSpPr/>
          <p:nvPr/>
        </p:nvSpPr>
        <p:spPr>
          <a:xfrm>
            <a:off x="532819" y="4994208"/>
            <a:ext cx="377232" cy="2514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Suorakulmio 44">
            <a:extLst>
              <a:ext uri="{FF2B5EF4-FFF2-40B4-BE49-F238E27FC236}">
                <a16:creationId xmlns:a16="http://schemas.microsoft.com/office/drawing/2014/main" id="{E441764B-2425-4261-A809-711F4B92D9AF}"/>
              </a:ext>
            </a:extLst>
          </p:cNvPr>
          <p:cNvSpPr/>
          <p:nvPr/>
        </p:nvSpPr>
        <p:spPr>
          <a:xfrm>
            <a:off x="532819" y="4723600"/>
            <a:ext cx="377232" cy="251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137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D17EAA9-04F8-4A20-943F-1E8DDC8B5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901040"/>
            <a:ext cx="11248354" cy="4680000"/>
          </a:xfrm>
        </p:spPr>
        <p:txBody>
          <a:bodyPr/>
          <a:lstStyle/>
          <a:p>
            <a:endParaRPr lang="fi-FI" dirty="0"/>
          </a:p>
          <a:p>
            <a:r>
              <a:rPr lang="fi-FI" dirty="0"/>
              <a:t>Työllisyysasteen nostaminen 75 prosenttiin vaalikauden loppuun mennessä</a:t>
            </a:r>
          </a:p>
          <a:p>
            <a:r>
              <a:rPr lang="fi-FI" dirty="0"/>
              <a:t>Työllisten määrän lisääminen vähintään 60 000 hengellä 2023 loppuun mennessä</a:t>
            </a:r>
          </a:p>
          <a:p>
            <a:r>
              <a:rPr lang="fi-FI" dirty="0"/>
              <a:t>Julkisen talouden tasapaino vuonna 2023 normaalin kansainvälisen talouden tilassa</a:t>
            </a:r>
          </a:p>
          <a:p>
            <a:endParaRPr lang="fi-FI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dirty="0" err="1"/>
              <a:t>Pmi</a:t>
            </a:r>
            <a:r>
              <a:rPr lang="fi-FI" sz="1800" dirty="0"/>
              <a:t> Rinne valtakunnallisilla </a:t>
            </a:r>
          </a:p>
          <a:p>
            <a:pPr marL="0" indent="0">
              <a:buNone/>
            </a:pPr>
            <a:r>
              <a:rPr lang="fi-FI" sz="1800" dirty="0"/>
              <a:t>Yrittäjäpäivillä lauantaina 19.10.2019</a:t>
            </a: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4C63FC8E-654E-4207-BE2E-67391EF8E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Rinteen hallituksen työllisyystavoite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80A8A395-D717-4B81-B234-987C377BC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680" y="3413042"/>
            <a:ext cx="5875776" cy="324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51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7271453" y="4886212"/>
            <a:ext cx="703447" cy="154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5218D1-828F-624F-B233-BF7AD71CC7E8}" type="datetime1">
              <a:rPr lang="fi-FI" smtClean="0"/>
              <a:pPr/>
              <a:t>28.10.2019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628650" y="4886212"/>
            <a:ext cx="3080611" cy="154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Työ- ja elinkeinoministeriö </a:t>
            </a:r>
            <a:r>
              <a:rPr lang="bg-BG"/>
              <a:t>•</a:t>
            </a:r>
            <a:r>
              <a:rPr lang="fi-FI"/>
              <a:t> www.tem.fi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7976152" y="4886212"/>
            <a:ext cx="538239" cy="154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5C75AB-37F2-194C-B2B6-38235384CF06}" type="slidenum">
              <a:rPr lang="fi-FI" smtClean="0"/>
              <a:pPr/>
              <a:t>8</a:t>
            </a:fld>
            <a:endParaRPr lang="fi-FI"/>
          </a:p>
        </p:txBody>
      </p:sp>
      <p:graphicFrame>
        <p:nvGraphicFramePr>
          <p:cNvPr id="5" name="Kaaviokuva 4"/>
          <p:cNvGraphicFramePr/>
          <p:nvPr>
            <p:extLst/>
          </p:nvPr>
        </p:nvGraphicFramePr>
        <p:xfrm>
          <a:off x="81280" y="-1"/>
          <a:ext cx="12029440" cy="6328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0067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C6563270-B246-495F-9E28-410DC67723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Yksinyrittäjät – työelämän suurin muutostrendi 2000-luvulla </a:t>
            </a:r>
          </a:p>
        </p:txBody>
      </p:sp>
      <p:sp>
        <p:nvSpPr>
          <p:cNvPr id="8" name="Alaotsikko 7">
            <a:extLst>
              <a:ext uri="{FF2B5EF4-FFF2-40B4-BE49-F238E27FC236}">
                <a16:creationId xmlns:a16="http://schemas.microsoft.com/office/drawing/2014/main" id="{28535764-C966-4EEE-9C10-E8FE18B6BA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3" name="Kuvan paikkamerkki 2">
            <a:extLst>
              <a:ext uri="{FF2B5EF4-FFF2-40B4-BE49-F238E27FC236}">
                <a16:creationId xmlns:a16="http://schemas.microsoft.com/office/drawing/2014/main" id="{C0797007-33ED-4D84-96C7-150C401F721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0" b="218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22980929"/>
      </p:ext>
    </p:extLst>
  </p:cSld>
  <p:clrMapOvr>
    <a:masterClrMapping/>
  </p:clrMapOvr>
</p:sld>
</file>

<file path=ppt/theme/theme1.xml><?xml version="1.0" encoding="utf-8"?>
<a:theme xmlns:a="http://schemas.openxmlformats.org/drawingml/2006/main" name="Suomen Yrittajat">
  <a:themeElements>
    <a:clrScheme name="Suomen Yrittajat">
      <a:dk1>
        <a:sysClr val="windowText" lastClr="000000"/>
      </a:dk1>
      <a:lt1>
        <a:sysClr val="window" lastClr="FFFFFF"/>
      </a:lt1>
      <a:dk2>
        <a:srgbClr val="00A3DA"/>
      </a:dk2>
      <a:lt2>
        <a:srgbClr val="EEECE1"/>
      </a:lt2>
      <a:accent1>
        <a:srgbClr val="00A3DA"/>
      </a:accent1>
      <a:accent2>
        <a:srgbClr val="000000"/>
      </a:accent2>
      <a:accent3>
        <a:srgbClr val="919191"/>
      </a:accent3>
      <a:accent4>
        <a:srgbClr val="E9573F"/>
      </a:accent4>
      <a:accent5>
        <a:srgbClr val="78BD53"/>
      </a:accent5>
      <a:accent6>
        <a:srgbClr val="114A90"/>
      </a:accent6>
      <a:hlink>
        <a:srgbClr val="00A3DA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Y_PowerPoint.potx" id="{19A87F38-8497-41DC-800A-1A85418D52D6}" vid="{1248F3D7-C595-46AE-9C95-15DAF02788B7}"/>
    </a:ext>
  </a:extLst>
</a:theme>
</file>

<file path=ppt/theme/theme2.xml><?xml version="1.0" encoding="utf-8"?>
<a:theme xmlns:a="http://schemas.openxmlformats.org/drawingml/2006/main" name="blank">
  <a:themeElements>
    <a:clrScheme name="Kantar TNS colours">
      <a:dk1>
        <a:srgbClr val="717171"/>
      </a:dk1>
      <a:lt1>
        <a:srgbClr val="FFFFFF"/>
      </a:lt1>
      <a:dk2>
        <a:srgbClr val="81C341"/>
      </a:dk2>
      <a:lt2>
        <a:srgbClr val="E5007E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3EB1CC"/>
      </a:accent5>
      <a:accent6>
        <a:srgbClr val="4655A5"/>
      </a:accent6>
      <a:hlink>
        <a:srgbClr val="E5007E"/>
      </a:hlink>
      <a:folHlink>
        <a:srgbClr val="E5007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rgbClr val="71717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4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custClrLst>
    <a:custClr name="Dark Green">
      <a:srgbClr val="145D04"/>
    </a:custClr>
    <a:custClr name="Dark Red">
      <a:srgbClr val="990002"/>
    </a:custClr>
    <a:custClr name="Dark Purple">
      <a:srgbClr val="4C1D52"/>
    </a:custClr>
    <a:custClr name="Dark Blue">
      <a:srgbClr val="131C6B"/>
    </a:custClr>
    <a:custClr name="Grey 1">
      <a:srgbClr val="333333"/>
    </a:custClr>
    <a:custClr name="Grey 2">
      <a:srgbClr val="848484"/>
    </a:custClr>
    <a:custClr name="Grey 3">
      <a:srgbClr val="A8A8A8"/>
    </a:custClr>
    <a:custClr name="Grey 4">
      <a:srgbClr val="CBCBCB"/>
    </a:custClr>
    <a:custClr name="Grey 5">
      <a:srgbClr val="DEDEDE"/>
    </a:custClr>
  </a:custClrLst>
  <a:extLst>
    <a:ext uri="{05A4C25C-085E-4340-85A3-A5531E510DB2}">
      <thm15:themeFamily xmlns:thm15="http://schemas.microsoft.com/office/thememl/2012/main" name="Presentation9" id="{56A6B382-BF9E-44A7-9F36-280F10BD6629}" vid="{75F6A990-7D0C-4001-BEDF-B64DAA312D92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uomenYrittajat169">
  <a:themeElements>
    <a:clrScheme name="Suomen Yrittäjät">
      <a:dk1>
        <a:sysClr val="windowText" lastClr="000000"/>
      </a:dk1>
      <a:lt1>
        <a:sysClr val="window" lastClr="FFFFFF"/>
      </a:lt1>
      <a:dk2>
        <a:srgbClr val="00A3DA"/>
      </a:dk2>
      <a:lt2>
        <a:srgbClr val="EEECE1"/>
      </a:lt2>
      <a:accent1>
        <a:srgbClr val="00A3DA"/>
      </a:accent1>
      <a:accent2>
        <a:srgbClr val="BCE4F6"/>
      </a:accent2>
      <a:accent3>
        <a:srgbClr val="F19048"/>
      </a:accent3>
      <a:accent4>
        <a:srgbClr val="FED139"/>
      </a:accent4>
      <a:accent5>
        <a:srgbClr val="93C26B"/>
      </a:accent5>
      <a:accent6>
        <a:srgbClr val="000000"/>
      </a:accent6>
      <a:hlink>
        <a:srgbClr val="00A3DA"/>
      </a:hlink>
      <a:folHlink>
        <a:srgbClr val="F19048"/>
      </a:folHlink>
    </a:clrScheme>
    <a:fontScheme name="Suomen Yrittäjä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Y_laajakuva.potx" id="{E9C3D359-4DF0-4C1B-995A-DBDB1822945B}" vid="{7816225F-C338-4221-8CDC-48521A3BD4C1}"/>
    </a:ext>
  </a:extLst>
</a:theme>
</file>

<file path=ppt/theme/theme5.xml><?xml version="1.0" encoding="utf-8"?>
<a:theme xmlns:a="http://schemas.openxmlformats.org/drawingml/2006/main" name="1_Suomen Yrittajat">
  <a:themeElements>
    <a:clrScheme name="Suomen Yrittajat">
      <a:dk1>
        <a:sysClr val="windowText" lastClr="000000"/>
      </a:dk1>
      <a:lt1>
        <a:sysClr val="window" lastClr="FFFFFF"/>
      </a:lt1>
      <a:dk2>
        <a:srgbClr val="00A3DA"/>
      </a:dk2>
      <a:lt2>
        <a:srgbClr val="EEECE1"/>
      </a:lt2>
      <a:accent1>
        <a:srgbClr val="00A3DA"/>
      </a:accent1>
      <a:accent2>
        <a:srgbClr val="000000"/>
      </a:accent2>
      <a:accent3>
        <a:srgbClr val="919191"/>
      </a:accent3>
      <a:accent4>
        <a:srgbClr val="E9573F"/>
      </a:accent4>
      <a:accent5>
        <a:srgbClr val="78BD53"/>
      </a:accent5>
      <a:accent6>
        <a:srgbClr val="114A90"/>
      </a:accent6>
      <a:hlink>
        <a:srgbClr val="00A3DA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Y_PowerPoint.potx" id="{19A87F38-8497-41DC-800A-1A85418D52D6}" vid="{1248F3D7-C595-46AE-9C95-15DAF02788B7}"/>
    </a:ext>
  </a:extLst>
</a:theme>
</file>

<file path=ppt/theme/theme6.xml><?xml version="1.0" encoding="utf-8"?>
<a:theme xmlns:a="http://schemas.openxmlformats.org/drawingml/2006/main" name="1_SuomenYrittajat169">
  <a:themeElements>
    <a:clrScheme name="Suomen Yrittäjät">
      <a:dk1>
        <a:sysClr val="windowText" lastClr="000000"/>
      </a:dk1>
      <a:lt1>
        <a:sysClr val="window" lastClr="FFFFFF"/>
      </a:lt1>
      <a:dk2>
        <a:srgbClr val="00A3DA"/>
      </a:dk2>
      <a:lt2>
        <a:srgbClr val="EEECE1"/>
      </a:lt2>
      <a:accent1>
        <a:srgbClr val="00A3DA"/>
      </a:accent1>
      <a:accent2>
        <a:srgbClr val="BCE4F6"/>
      </a:accent2>
      <a:accent3>
        <a:srgbClr val="F19048"/>
      </a:accent3>
      <a:accent4>
        <a:srgbClr val="FED139"/>
      </a:accent4>
      <a:accent5>
        <a:srgbClr val="93C26B"/>
      </a:accent5>
      <a:accent6>
        <a:srgbClr val="000000"/>
      </a:accent6>
      <a:hlink>
        <a:srgbClr val="00A3DA"/>
      </a:hlink>
      <a:folHlink>
        <a:srgbClr val="F1904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Y_Mika_Nuppu_keskiviikko" id="{DE49DEAF-1D97-6149-B074-6E7861C28858}" vid="{2DB806A3-AC4B-E44D-83F9-3BAA47595AD3}"/>
    </a:ext>
  </a:extLst>
</a:theme>
</file>

<file path=ppt/theme/theme7.xml><?xml version="1.0" encoding="utf-8"?>
<a:theme xmlns:a="http://schemas.openxmlformats.org/drawingml/2006/main" name="3_SuomenYrittajat169">
  <a:themeElements>
    <a:clrScheme name="Suomen Yrittäjät">
      <a:dk1>
        <a:sysClr val="windowText" lastClr="000000"/>
      </a:dk1>
      <a:lt1>
        <a:sysClr val="window" lastClr="FFFFFF"/>
      </a:lt1>
      <a:dk2>
        <a:srgbClr val="00A3DA"/>
      </a:dk2>
      <a:lt2>
        <a:srgbClr val="EEECE1"/>
      </a:lt2>
      <a:accent1>
        <a:srgbClr val="00A3DA"/>
      </a:accent1>
      <a:accent2>
        <a:srgbClr val="BCE4F6"/>
      </a:accent2>
      <a:accent3>
        <a:srgbClr val="F19048"/>
      </a:accent3>
      <a:accent4>
        <a:srgbClr val="FED139"/>
      </a:accent4>
      <a:accent5>
        <a:srgbClr val="93C26B"/>
      </a:accent5>
      <a:accent6>
        <a:srgbClr val="000000"/>
      </a:accent6>
      <a:hlink>
        <a:srgbClr val="00A3DA"/>
      </a:hlink>
      <a:folHlink>
        <a:srgbClr val="F19048"/>
      </a:folHlink>
    </a:clrScheme>
    <a:fontScheme name="Suomen Yrittäjä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Y_laajakuva.potx" id="{E9C3D359-4DF0-4C1B-995A-DBDB1822945B}" vid="{7816225F-C338-4221-8CDC-48521A3BD4C1}"/>
    </a:ext>
  </a:extLst>
</a:theme>
</file>

<file path=ppt/theme/theme8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9A41766944B1B47A86F2B256E7D400D" ma:contentTypeVersion="8" ma:contentTypeDescription="Luo uusi asiakirja." ma:contentTypeScope="" ma:versionID="b0b79076ea3335da69958a4a04db939d">
  <xsd:schema xmlns:xsd="http://www.w3.org/2001/XMLSchema" xmlns:xs="http://www.w3.org/2001/XMLSchema" xmlns:p="http://schemas.microsoft.com/office/2006/metadata/properties" xmlns:ns3="d1717cd1-d1bc-4c41-b975-6f22c845dfc6" targetNamespace="http://schemas.microsoft.com/office/2006/metadata/properties" ma:root="true" ma:fieldsID="713fcfb776cefaf90c64b9c04bb10360" ns3:_="">
    <xsd:import namespace="d1717cd1-d1bc-4c41-b975-6f22c845dfc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717cd1-d1bc-4c41-b975-6f22c845df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323712-C0D6-456D-84B0-CABCD697EDE9}">
  <ds:schemaRefs>
    <ds:schemaRef ds:uri="http://schemas.microsoft.com/office/infopath/2007/PartnerControls"/>
    <ds:schemaRef ds:uri="http://www.w3.org/XML/1998/namespace"/>
    <ds:schemaRef ds:uri="d1717cd1-d1bc-4c41-b975-6f22c845dfc6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B64C4BF-90A4-48CF-B349-62990351B7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717cd1-d1bc-4c41-b975-6f22c845df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F840E6-ADC3-4944-A603-8C1E37F198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SY_PowerPoint</Template>
  <TotalTime>4646</TotalTime>
  <Words>785</Words>
  <Application>Microsoft Office PowerPoint</Application>
  <PresentationFormat>Laajakuva</PresentationFormat>
  <Paragraphs>172</Paragraphs>
  <Slides>18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7</vt:i4>
      </vt:variant>
      <vt:variant>
        <vt:lpstr>Dian otsikot</vt:lpstr>
      </vt:variant>
      <vt:variant>
        <vt:i4>18</vt:i4>
      </vt:variant>
    </vt:vector>
  </HeadingPairs>
  <TitlesOfParts>
    <vt:vector size="33" baseType="lpstr">
      <vt:lpstr>Arial</vt:lpstr>
      <vt:lpstr>BentonSans Medium</vt:lpstr>
      <vt:lpstr>Calibri</vt:lpstr>
      <vt:lpstr>Calibri Light</vt:lpstr>
      <vt:lpstr>Neo Sans Std</vt:lpstr>
      <vt:lpstr>Trebuchet MS</vt:lpstr>
      <vt:lpstr>Verdana</vt:lpstr>
      <vt:lpstr>Wingdings</vt:lpstr>
      <vt:lpstr>Suomen Yrittajat</vt:lpstr>
      <vt:lpstr>blank</vt:lpstr>
      <vt:lpstr>Office-teema</vt:lpstr>
      <vt:lpstr>SuomenYrittajat169</vt:lpstr>
      <vt:lpstr>1_Suomen Yrittajat</vt:lpstr>
      <vt:lpstr>1_SuomenYrittajat169</vt:lpstr>
      <vt:lpstr>3_SuomenYrittajat169</vt:lpstr>
      <vt:lpstr>Vain kilpailu jalostaa –  RIA – RKL Yrittäjäpäivä </vt:lpstr>
      <vt:lpstr>Yritysrakenne Suomessa 2017</vt:lpstr>
      <vt:lpstr>Yrittäjien oma järjestö</vt:lpstr>
      <vt:lpstr>Miksi meihin kannattaa kuulua?</vt:lpstr>
      <vt:lpstr>PowerPoint-esitys</vt:lpstr>
      <vt:lpstr>Työpaikat syntyvät pk-yrityksiin</vt:lpstr>
      <vt:lpstr>Rinteen hallituksen työllisyystavoite</vt:lpstr>
      <vt:lpstr>PowerPoint-esitys</vt:lpstr>
      <vt:lpstr>Yksinyrittäjät – työelämän suurin muutostrendi 2000-luvulla </vt:lpstr>
      <vt:lpstr>Yksinyrittäjien määrän kehitys 2000-luvulla (1000)</vt:lpstr>
      <vt:lpstr>PowerPoint-esitys</vt:lpstr>
      <vt:lpstr>Kasvun rajoitteet (mahdollisuus valita 1-3 vaihtoehtoa)</vt:lpstr>
      <vt:lpstr>Hallitusohjelman kirjaukset  </vt:lpstr>
      <vt:lpstr>Suomen Yrittäjät esittää </vt:lpstr>
      <vt:lpstr>PowerPoint-esitys</vt:lpstr>
      <vt:lpstr>Monituottajamalli varmistaa palvelut</vt:lpstr>
      <vt:lpstr>PowerPoint-esitys</vt:lpstr>
      <vt:lpstr>PowerPoint-esitys</vt:lpstr>
    </vt:vector>
  </TitlesOfParts>
  <Company>Suomen Yrittäjät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Joryn esityslista</dc:title>
  <dc:creator>Mari Kokko</dc:creator>
  <cp:lastModifiedBy>Anssi Kujala</cp:lastModifiedBy>
  <cp:revision>32</cp:revision>
  <dcterms:created xsi:type="dcterms:W3CDTF">2019-10-02T12:59:32Z</dcterms:created>
  <dcterms:modified xsi:type="dcterms:W3CDTF">2019-10-28T18:24:55Z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0x01010009A41766944B1B47A86F2B256E7D400D</vt:lpwstr>
  </property>
</Properties>
</file>