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6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7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8" r:id="rId4"/>
    <p:sldMasterId id="2147484471" r:id="rId5"/>
    <p:sldMasterId id="2147484497" r:id="rId6"/>
    <p:sldMasterId id="2147484544" r:id="rId7"/>
    <p:sldMasterId id="2147484569" r:id="rId8"/>
    <p:sldMasterId id="2147484595" r:id="rId9"/>
    <p:sldMasterId id="2147484618" r:id="rId10"/>
    <p:sldMasterId id="2147484644" r:id="rId11"/>
  </p:sldMasterIdLst>
  <p:notesMasterIdLst>
    <p:notesMasterId r:id="rId40"/>
  </p:notesMasterIdLst>
  <p:sldIdLst>
    <p:sldId id="2147373800" r:id="rId12"/>
    <p:sldId id="2147373928" r:id="rId13"/>
    <p:sldId id="2147373929" r:id="rId14"/>
    <p:sldId id="2147373930" r:id="rId15"/>
    <p:sldId id="2147373933" r:id="rId16"/>
    <p:sldId id="2147373937" r:id="rId17"/>
    <p:sldId id="2147373938" r:id="rId18"/>
    <p:sldId id="2147378178" r:id="rId19"/>
    <p:sldId id="2147378179" r:id="rId20"/>
    <p:sldId id="2147378180" r:id="rId21"/>
    <p:sldId id="2147378181" r:id="rId22"/>
    <p:sldId id="2147378183" r:id="rId23"/>
    <p:sldId id="2147378184" r:id="rId24"/>
    <p:sldId id="2147378141" r:id="rId25"/>
    <p:sldId id="2147378142" r:id="rId26"/>
    <p:sldId id="2147373799" r:id="rId27"/>
    <p:sldId id="2147378169" r:id="rId28"/>
    <p:sldId id="2147373984" r:id="rId29"/>
    <p:sldId id="2147373804" r:id="rId30"/>
    <p:sldId id="2147378185" r:id="rId31"/>
    <p:sldId id="2147378186" r:id="rId32"/>
    <p:sldId id="2147378187" r:id="rId33"/>
    <p:sldId id="2147378188" r:id="rId34"/>
    <p:sldId id="2147378189" r:id="rId35"/>
    <p:sldId id="2147378190" r:id="rId36"/>
    <p:sldId id="2147378170" r:id="rId37"/>
    <p:sldId id="2147378191" r:id="rId38"/>
    <p:sldId id="261" r:id="rId3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AB150D-074F-0154-7EE1-73D1CFA7231A}" name="Eveliina Vigelius" initials="EV" userId="S::Eveliina.Vigelius@hyvinvointiala.fi::85be8a0d-a2a8-424c-9855-19edec18a0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5E7E5-C73C-430C-8CCA-EE432CE5A9D9}" v="18" dt="2023-10-31T15:23:25.035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microsoft.com/office/2015/10/relationships/revisionInfo" Target="revisionInfo.xml"/><Relationship Id="rId20" Type="http://schemas.openxmlformats.org/officeDocument/2006/relationships/slide" Target="slides/slide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 Jaskari" userId="5b4af36c-c6ea-46d2-81a7-7ec9121d3c67" providerId="ADAL" clId="{4465E7E5-C73C-430C-8CCA-EE432CE5A9D9}"/>
    <pc:docChg chg="undo custSel addSld delSld modSld sldOrd">
      <pc:chgData name="Harri Jaskari" userId="5b4af36c-c6ea-46d2-81a7-7ec9121d3c67" providerId="ADAL" clId="{4465E7E5-C73C-430C-8CCA-EE432CE5A9D9}" dt="2023-10-31T15:48:25.493" v="1132" actId="20577"/>
      <pc:docMkLst>
        <pc:docMk/>
      </pc:docMkLst>
      <pc:sldChg chg="del">
        <pc:chgData name="Harri Jaskari" userId="5b4af36c-c6ea-46d2-81a7-7ec9121d3c67" providerId="ADAL" clId="{4465E7E5-C73C-430C-8CCA-EE432CE5A9D9}" dt="2023-10-31T15:19:49.275" v="938" actId="47"/>
        <pc:sldMkLst>
          <pc:docMk/>
          <pc:sldMk cId="117283464" sldId="270"/>
        </pc:sldMkLst>
      </pc:sldChg>
      <pc:sldChg chg="add">
        <pc:chgData name="Harri Jaskari" userId="5b4af36c-c6ea-46d2-81a7-7ec9121d3c67" providerId="ADAL" clId="{4465E7E5-C73C-430C-8CCA-EE432CE5A9D9}" dt="2023-10-31T15:16:54.051" v="897"/>
        <pc:sldMkLst>
          <pc:docMk/>
          <pc:sldMk cId="3402133097" sldId="2147373799"/>
        </pc:sldMkLst>
      </pc:sldChg>
      <pc:sldChg chg="modSp mod">
        <pc:chgData name="Harri Jaskari" userId="5b4af36c-c6ea-46d2-81a7-7ec9121d3c67" providerId="ADAL" clId="{4465E7E5-C73C-430C-8CCA-EE432CE5A9D9}" dt="2023-10-31T15:38:38.225" v="1018" actId="20577"/>
        <pc:sldMkLst>
          <pc:docMk/>
          <pc:sldMk cId="1099097805" sldId="2147373800"/>
        </pc:sldMkLst>
        <pc:spChg chg="mod">
          <ac:chgData name="Harri Jaskari" userId="5b4af36c-c6ea-46d2-81a7-7ec9121d3c67" providerId="ADAL" clId="{4465E7E5-C73C-430C-8CCA-EE432CE5A9D9}" dt="2023-10-31T14:34:55.020" v="98" actId="20577"/>
          <ac:spMkLst>
            <pc:docMk/>
            <pc:sldMk cId="1099097805" sldId="2147373800"/>
            <ac:spMk id="2" creationId="{00000000-0000-0000-0000-000000000000}"/>
          </ac:spMkLst>
        </pc:spChg>
        <pc:spChg chg="mod">
          <ac:chgData name="Harri Jaskari" userId="5b4af36c-c6ea-46d2-81a7-7ec9121d3c67" providerId="ADAL" clId="{4465E7E5-C73C-430C-8CCA-EE432CE5A9D9}" dt="2023-10-31T15:38:38.225" v="1018" actId="20577"/>
          <ac:spMkLst>
            <pc:docMk/>
            <pc:sldMk cId="1099097805" sldId="2147373800"/>
            <ac:spMk id="3" creationId="{00000000-0000-0000-0000-000000000000}"/>
          </ac:spMkLst>
        </pc:spChg>
      </pc:sldChg>
      <pc:sldChg chg="add">
        <pc:chgData name="Harri Jaskari" userId="5b4af36c-c6ea-46d2-81a7-7ec9121d3c67" providerId="ADAL" clId="{4465E7E5-C73C-430C-8CCA-EE432CE5A9D9}" dt="2023-10-31T15:19:06.401" v="937"/>
        <pc:sldMkLst>
          <pc:docMk/>
          <pc:sldMk cId="992738108" sldId="2147373804"/>
        </pc:sldMkLst>
      </pc:sldChg>
      <pc:sldChg chg="del">
        <pc:chgData name="Harri Jaskari" userId="5b4af36c-c6ea-46d2-81a7-7ec9121d3c67" providerId="ADAL" clId="{4465E7E5-C73C-430C-8CCA-EE432CE5A9D9}" dt="2023-10-31T15:20:48.915" v="944" actId="47"/>
        <pc:sldMkLst>
          <pc:docMk/>
          <pc:sldMk cId="1321030822" sldId="2147373915"/>
        </pc:sldMkLst>
      </pc:sldChg>
      <pc:sldChg chg="del">
        <pc:chgData name="Harri Jaskari" userId="5b4af36c-c6ea-46d2-81a7-7ec9121d3c67" providerId="ADAL" clId="{4465E7E5-C73C-430C-8CCA-EE432CE5A9D9}" dt="2023-10-31T15:43:56.349" v="1107" actId="47"/>
        <pc:sldMkLst>
          <pc:docMk/>
          <pc:sldMk cId="2199766173" sldId="2147373916"/>
        </pc:sldMkLst>
      </pc:sldChg>
      <pc:sldChg chg="del">
        <pc:chgData name="Harri Jaskari" userId="5b4af36c-c6ea-46d2-81a7-7ec9121d3c67" providerId="ADAL" clId="{4465E7E5-C73C-430C-8CCA-EE432CE5A9D9}" dt="2023-10-31T15:43:57.547" v="1108" actId="47"/>
        <pc:sldMkLst>
          <pc:docMk/>
          <pc:sldMk cId="173884187" sldId="2147373917"/>
        </pc:sldMkLst>
      </pc:sldChg>
      <pc:sldChg chg="del">
        <pc:chgData name="Harri Jaskari" userId="5b4af36c-c6ea-46d2-81a7-7ec9121d3c67" providerId="ADAL" clId="{4465E7E5-C73C-430C-8CCA-EE432CE5A9D9}" dt="2023-10-31T15:43:59.216" v="1109" actId="47"/>
        <pc:sldMkLst>
          <pc:docMk/>
          <pc:sldMk cId="3748627315" sldId="2147373918"/>
        </pc:sldMkLst>
      </pc:sldChg>
      <pc:sldChg chg="del">
        <pc:chgData name="Harri Jaskari" userId="5b4af36c-c6ea-46d2-81a7-7ec9121d3c67" providerId="ADAL" clId="{4465E7E5-C73C-430C-8CCA-EE432CE5A9D9}" dt="2023-10-31T15:43:37.056" v="1096" actId="47"/>
        <pc:sldMkLst>
          <pc:docMk/>
          <pc:sldMk cId="1864181038" sldId="2147373919"/>
        </pc:sldMkLst>
      </pc:sldChg>
      <pc:sldChg chg="del">
        <pc:chgData name="Harri Jaskari" userId="5b4af36c-c6ea-46d2-81a7-7ec9121d3c67" providerId="ADAL" clId="{4465E7E5-C73C-430C-8CCA-EE432CE5A9D9}" dt="2023-10-31T15:43:54.350" v="1105" actId="47"/>
        <pc:sldMkLst>
          <pc:docMk/>
          <pc:sldMk cId="3970466113" sldId="2147373920"/>
        </pc:sldMkLst>
      </pc:sldChg>
      <pc:sldChg chg="del">
        <pc:chgData name="Harri Jaskari" userId="5b4af36c-c6ea-46d2-81a7-7ec9121d3c67" providerId="ADAL" clId="{4465E7E5-C73C-430C-8CCA-EE432CE5A9D9}" dt="2023-10-31T15:43:55.333" v="1106" actId="47"/>
        <pc:sldMkLst>
          <pc:docMk/>
          <pc:sldMk cId="964569558" sldId="2147373921"/>
        </pc:sldMkLst>
      </pc:sldChg>
      <pc:sldChg chg="del">
        <pc:chgData name="Harri Jaskari" userId="5b4af36c-c6ea-46d2-81a7-7ec9121d3c67" providerId="ADAL" clId="{4465E7E5-C73C-430C-8CCA-EE432CE5A9D9}" dt="2023-10-31T15:44:01.634" v="1110" actId="47"/>
        <pc:sldMkLst>
          <pc:docMk/>
          <pc:sldMk cId="3587998622" sldId="2147373922"/>
        </pc:sldMkLst>
      </pc:sldChg>
      <pc:sldChg chg="del">
        <pc:chgData name="Harri Jaskari" userId="5b4af36c-c6ea-46d2-81a7-7ec9121d3c67" providerId="ADAL" clId="{4465E7E5-C73C-430C-8CCA-EE432CE5A9D9}" dt="2023-10-31T15:44:07.357" v="1111" actId="47"/>
        <pc:sldMkLst>
          <pc:docMk/>
          <pc:sldMk cId="596471358" sldId="2147373923"/>
        </pc:sldMkLst>
      </pc:sldChg>
      <pc:sldChg chg="del">
        <pc:chgData name="Harri Jaskari" userId="5b4af36c-c6ea-46d2-81a7-7ec9121d3c67" providerId="ADAL" clId="{4465E7E5-C73C-430C-8CCA-EE432CE5A9D9}" dt="2023-10-31T15:44:16.589" v="1112" actId="47"/>
        <pc:sldMkLst>
          <pc:docMk/>
          <pc:sldMk cId="3644644568" sldId="2147373924"/>
        </pc:sldMkLst>
      </pc:sldChg>
      <pc:sldChg chg="del">
        <pc:chgData name="Harri Jaskari" userId="5b4af36c-c6ea-46d2-81a7-7ec9121d3c67" providerId="ADAL" clId="{4465E7E5-C73C-430C-8CCA-EE432CE5A9D9}" dt="2023-10-31T15:44:18.095" v="1113" actId="47"/>
        <pc:sldMkLst>
          <pc:docMk/>
          <pc:sldMk cId="2937834157" sldId="2147373925"/>
        </pc:sldMkLst>
      </pc:sldChg>
      <pc:sldChg chg="del">
        <pc:chgData name="Harri Jaskari" userId="5b4af36c-c6ea-46d2-81a7-7ec9121d3c67" providerId="ADAL" clId="{4465E7E5-C73C-430C-8CCA-EE432CE5A9D9}" dt="2023-10-31T15:44:24.908" v="1114" actId="47"/>
        <pc:sldMkLst>
          <pc:docMk/>
          <pc:sldMk cId="445609530" sldId="2147373926"/>
        </pc:sldMkLst>
      </pc:sldChg>
      <pc:sldChg chg="del">
        <pc:chgData name="Harri Jaskari" userId="5b4af36c-c6ea-46d2-81a7-7ec9121d3c67" providerId="ADAL" clId="{4465E7E5-C73C-430C-8CCA-EE432CE5A9D9}" dt="2023-10-31T15:44:30.007" v="1115" actId="47"/>
        <pc:sldMkLst>
          <pc:docMk/>
          <pc:sldMk cId="3763521148" sldId="2147373927"/>
        </pc:sldMkLst>
      </pc:sldChg>
      <pc:sldChg chg="modSp mod ord">
        <pc:chgData name="Harri Jaskari" userId="5b4af36c-c6ea-46d2-81a7-7ec9121d3c67" providerId="ADAL" clId="{4465E7E5-C73C-430C-8CCA-EE432CE5A9D9}" dt="2023-10-31T14:36:51.643" v="204" actId="1076"/>
        <pc:sldMkLst>
          <pc:docMk/>
          <pc:sldMk cId="2265497811" sldId="2147373928"/>
        </pc:sldMkLst>
        <pc:spChg chg="mod">
          <ac:chgData name="Harri Jaskari" userId="5b4af36c-c6ea-46d2-81a7-7ec9121d3c67" providerId="ADAL" clId="{4465E7E5-C73C-430C-8CCA-EE432CE5A9D9}" dt="2023-10-31T14:36:51.643" v="204" actId="1076"/>
          <ac:spMkLst>
            <pc:docMk/>
            <pc:sldMk cId="2265497811" sldId="2147373928"/>
            <ac:spMk id="2" creationId="{348BBADE-F954-B97D-447C-2489FEE80E86}"/>
          </ac:spMkLst>
        </pc:spChg>
      </pc:sldChg>
      <pc:sldChg chg="modSp mod ord">
        <pc:chgData name="Harri Jaskari" userId="5b4af36c-c6ea-46d2-81a7-7ec9121d3c67" providerId="ADAL" clId="{4465E7E5-C73C-430C-8CCA-EE432CE5A9D9}" dt="2023-10-31T14:36:24.066" v="149"/>
        <pc:sldMkLst>
          <pc:docMk/>
          <pc:sldMk cId="3792780964" sldId="2147373929"/>
        </pc:sldMkLst>
        <pc:spChg chg="mod">
          <ac:chgData name="Harri Jaskari" userId="5b4af36c-c6ea-46d2-81a7-7ec9121d3c67" providerId="ADAL" clId="{4465E7E5-C73C-430C-8CCA-EE432CE5A9D9}" dt="2023-10-31T14:36:12.067" v="147" actId="14100"/>
          <ac:spMkLst>
            <pc:docMk/>
            <pc:sldMk cId="3792780964" sldId="2147373929"/>
            <ac:spMk id="2" creationId="{A0AAE4D1-23AF-6852-ABE0-0E75464ABABE}"/>
          </ac:spMkLst>
        </pc:spChg>
      </pc:sldChg>
      <pc:sldChg chg="modSp mod ord">
        <pc:chgData name="Harri Jaskari" userId="5b4af36c-c6ea-46d2-81a7-7ec9121d3c67" providerId="ADAL" clId="{4465E7E5-C73C-430C-8CCA-EE432CE5A9D9}" dt="2023-10-31T14:48:00.587" v="668" actId="20577"/>
        <pc:sldMkLst>
          <pc:docMk/>
          <pc:sldMk cId="534447623" sldId="2147373930"/>
        </pc:sldMkLst>
        <pc:spChg chg="mod">
          <ac:chgData name="Harri Jaskari" userId="5b4af36c-c6ea-46d2-81a7-7ec9121d3c67" providerId="ADAL" clId="{4465E7E5-C73C-430C-8CCA-EE432CE5A9D9}" dt="2023-10-31T14:48:00.587" v="668" actId="20577"/>
          <ac:spMkLst>
            <pc:docMk/>
            <pc:sldMk cId="534447623" sldId="2147373930"/>
            <ac:spMk id="3" creationId="{674DE74B-0F48-3343-48D8-EEB2A3C64AC7}"/>
          </ac:spMkLst>
        </pc:spChg>
      </pc:sldChg>
      <pc:sldChg chg="del">
        <pc:chgData name="Harri Jaskari" userId="5b4af36c-c6ea-46d2-81a7-7ec9121d3c67" providerId="ADAL" clId="{4465E7E5-C73C-430C-8CCA-EE432CE5A9D9}" dt="2023-10-31T11:53:36.398" v="1" actId="47"/>
        <pc:sldMkLst>
          <pc:docMk/>
          <pc:sldMk cId="351733640" sldId="2147373931"/>
        </pc:sldMkLst>
      </pc:sldChg>
      <pc:sldChg chg="del">
        <pc:chgData name="Harri Jaskari" userId="5b4af36c-c6ea-46d2-81a7-7ec9121d3c67" providerId="ADAL" clId="{4465E7E5-C73C-430C-8CCA-EE432CE5A9D9}" dt="2023-10-31T11:53:50.058" v="2" actId="47"/>
        <pc:sldMkLst>
          <pc:docMk/>
          <pc:sldMk cId="2335475388" sldId="2147373932"/>
        </pc:sldMkLst>
      </pc:sldChg>
      <pc:sldChg chg="modSp mod ord">
        <pc:chgData name="Harri Jaskari" userId="5b4af36c-c6ea-46d2-81a7-7ec9121d3c67" providerId="ADAL" clId="{4465E7E5-C73C-430C-8CCA-EE432CE5A9D9}" dt="2023-10-31T14:51:09.343" v="730" actId="5793"/>
        <pc:sldMkLst>
          <pc:docMk/>
          <pc:sldMk cId="1730168277" sldId="2147373933"/>
        </pc:sldMkLst>
        <pc:spChg chg="mod">
          <ac:chgData name="Harri Jaskari" userId="5b4af36c-c6ea-46d2-81a7-7ec9121d3c67" providerId="ADAL" clId="{4465E7E5-C73C-430C-8CCA-EE432CE5A9D9}" dt="2023-10-31T14:51:09.343" v="730" actId="5793"/>
          <ac:spMkLst>
            <pc:docMk/>
            <pc:sldMk cId="1730168277" sldId="2147373933"/>
            <ac:spMk id="3" creationId="{7F5708A0-12BF-E506-CC92-06AC12183606}"/>
          </ac:spMkLst>
        </pc:spChg>
      </pc:sldChg>
      <pc:sldChg chg="del">
        <pc:chgData name="Harri Jaskari" userId="5b4af36c-c6ea-46d2-81a7-7ec9121d3c67" providerId="ADAL" clId="{4465E7E5-C73C-430C-8CCA-EE432CE5A9D9}" dt="2023-10-31T11:53:58.111" v="3" actId="47"/>
        <pc:sldMkLst>
          <pc:docMk/>
          <pc:sldMk cId="3363220083" sldId="2147373934"/>
        </pc:sldMkLst>
      </pc:sldChg>
      <pc:sldChg chg="del">
        <pc:chgData name="Harri Jaskari" userId="5b4af36c-c6ea-46d2-81a7-7ec9121d3c67" providerId="ADAL" clId="{4465E7E5-C73C-430C-8CCA-EE432CE5A9D9}" dt="2023-10-31T15:45:37.321" v="1128" actId="47"/>
        <pc:sldMkLst>
          <pc:docMk/>
          <pc:sldMk cId="755154059" sldId="2147373935"/>
        </pc:sldMkLst>
      </pc:sldChg>
      <pc:sldChg chg="del">
        <pc:chgData name="Harri Jaskari" userId="5b4af36c-c6ea-46d2-81a7-7ec9121d3c67" providerId="ADAL" clId="{4465E7E5-C73C-430C-8CCA-EE432CE5A9D9}" dt="2023-10-31T15:44:36.279" v="1118" actId="47"/>
        <pc:sldMkLst>
          <pc:docMk/>
          <pc:sldMk cId="301870566" sldId="2147373936"/>
        </pc:sldMkLst>
      </pc:sldChg>
      <pc:sldChg chg="modSp mod ord">
        <pc:chgData name="Harri Jaskari" userId="5b4af36c-c6ea-46d2-81a7-7ec9121d3c67" providerId="ADAL" clId="{4465E7E5-C73C-430C-8CCA-EE432CE5A9D9}" dt="2023-10-31T14:53:30.744" v="746" actId="20577"/>
        <pc:sldMkLst>
          <pc:docMk/>
          <pc:sldMk cId="1021969191" sldId="2147373937"/>
        </pc:sldMkLst>
        <pc:spChg chg="mod">
          <ac:chgData name="Harri Jaskari" userId="5b4af36c-c6ea-46d2-81a7-7ec9121d3c67" providerId="ADAL" clId="{4465E7E5-C73C-430C-8CCA-EE432CE5A9D9}" dt="2023-10-31T14:53:30.744" v="746" actId="20577"/>
          <ac:spMkLst>
            <pc:docMk/>
            <pc:sldMk cId="1021969191" sldId="2147373937"/>
            <ac:spMk id="2" creationId="{73F6B6A9-CAC0-D81D-36A4-68DE0729FE86}"/>
          </ac:spMkLst>
        </pc:spChg>
      </pc:sldChg>
      <pc:sldChg chg="modSp mod ord">
        <pc:chgData name="Harri Jaskari" userId="5b4af36c-c6ea-46d2-81a7-7ec9121d3c67" providerId="ADAL" clId="{4465E7E5-C73C-430C-8CCA-EE432CE5A9D9}" dt="2023-10-31T14:59:45.598" v="751" actId="20577"/>
        <pc:sldMkLst>
          <pc:docMk/>
          <pc:sldMk cId="3897863754" sldId="2147373938"/>
        </pc:sldMkLst>
        <pc:spChg chg="mod">
          <ac:chgData name="Harri Jaskari" userId="5b4af36c-c6ea-46d2-81a7-7ec9121d3c67" providerId="ADAL" clId="{4465E7E5-C73C-430C-8CCA-EE432CE5A9D9}" dt="2023-10-31T14:59:45.598" v="751" actId="20577"/>
          <ac:spMkLst>
            <pc:docMk/>
            <pc:sldMk cId="3897863754" sldId="2147373938"/>
            <ac:spMk id="2" creationId="{73F6B6A9-CAC0-D81D-36A4-68DE0729FE86}"/>
          </ac:spMkLst>
        </pc:spChg>
      </pc:sldChg>
      <pc:sldChg chg="modSp del mod">
        <pc:chgData name="Harri Jaskari" userId="5b4af36c-c6ea-46d2-81a7-7ec9121d3c67" providerId="ADAL" clId="{4465E7E5-C73C-430C-8CCA-EE432CE5A9D9}" dt="2023-10-31T15:44:32.696" v="1117" actId="47"/>
        <pc:sldMkLst>
          <pc:docMk/>
          <pc:sldMk cId="927781089" sldId="2147373939"/>
        </pc:sldMkLst>
        <pc:spChg chg="mod">
          <ac:chgData name="Harri Jaskari" userId="5b4af36c-c6ea-46d2-81a7-7ec9121d3c67" providerId="ADAL" clId="{4465E7E5-C73C-430C-8CCA-EE432CE5A9D9}" dt="2023-10-31T12:23:27.468" v="4" actId="255"/>
          <ac:spMkLst>
            <pc:docMk/>
            <pc:sldMk cId="927781089" sldId="2147373939"/>
            <ac:spMk id="2" creationId="{73F6B6A9-CAC0-D81D-36A4-68DE0729FE86}"/>
          </ac:spMkLst>
        </pc:spChg>
      </pc:sldChg>
      <pc:sldChg chg="del">
        <pc:chgData name="Harri Jaskari" userId="5b4af36c-c6ea-46d2-81a7-7ec9121d3c67" providerId="ADAL" clId="{4465E7E5-C73C-430C-8CCA-EE432CE5A9D9}" dt="2023-10-31T15:44:31.825" v="1116" actId="47"/>
        <pc:sldMkLst>
          <pc:docMk/>
          <pc:sldMk cId="2160423551" sldId="2147373940"/>
        </pc:sldMkLst>
      </pc:sldChg>
      <pc:sldChg chg="del">
        <pc:chgData name="Harri Jaskari" userId="5b4af36c-c6ea-46d2-81a7-7ec9121d3c67" providerId="ADAL" clId="{4465E7E5-C73C-430C-8CCA-EE432CE5A9D9}" dt="2023-10-31T15:43:32.092" v="1094" actId="47"/>
        <pc:sldMkLst>
          <pc:docMk/>
          <pc:sldMk cId="1169783599" sldId="2147373941"/>
        </pc:sldMkLst>
      </pc:sldChg>
      <pc:sldChg chg="del">
        <pc:chgData name="Harri Jaskari" userId="5b4af36c-c6ea-46d2-81a7-7ec9121d3c67" providerId="ADAL" clId="{4465E7E5-C73C-430C-8CCA-EE432CE5A9D9}" dt="2023-10-31T15:43:24.181" v="1093" actId="47"/>
        <pc:sldMkLst>
          <pc:docMk/>
          <pc:sldMk cId="2053757960" sldId="2147373942"/>
        </pc:sldMkLst>
      </pc:sldChg>
      <pc:sldChg chg="del">
        <pc:chgData name="Harri Jaskari" userId="5b4af36c-c6ea-46d2-81a7-7ec9121d3c67" providerId="ADAL" clId="{4465E7E5-C73C-430C-8CCA-EE432CE5A9D9}" dt="2023-10-31T15:22:45.656" v="979" actId="47"/>
        <pc:sldMkLst>
          <pc:docMk/>
          <pc:sldMk cId="2555539167" sldId="2147373943"/>
        </pc:sldMkLst>
      </pc:sldChg>
      <pc:sldChg chg="del">
        <pc:chgData name="Harri Jaskari" userId="5b4af36c-c6ea-46d2-81a7-7ec9121d3c67" providerId="ADAL" clId="{4465E7E5-C73C-430C-8CCA-EE432CE5A9D9}" dt="2023-10-31T15:22:44.121" v="978" actId="47"/>
        <pc:sldMkLst>
          <pc:docMk/>
          <pc:sldMk cId="2294211613" sldId="2147373944"/>
        </pc:sldMkLst>
      </pc:sldChg>
      <pc:sldChg chg="del">
        <pc:chgData name="Harri Jaskari" userId="5b4af36c-c6ea-46d2-81a7-7ec9121d3c67" providerId="ADAL" clId="{4465E7E5-C73C-430C-8CCA-EE432CE5A9D9}" dt="2023-10-31T15:22:40.961" v="977" actId="47"/>
        <pc:sldMkLst>
          <pc:docMk/>
          <pc:sldMk cId="2251221184" sldId="2147373945"/>
        </pc:sldMkLst>
      </pc:sldChg>
      <pc:sldChg chg="del">
        <pc:chgData name="Harri Jaskari" userId="5b4af36c-c6ea-46d2-81a7-7ec9121d3c67" providerId="ADAL" clId="{4465E7E5-C73C-430C-8CCA-EE432CE5A9D9}" dt="2023-10-31T15:22:39.366" v="976" actId="47"/>
        <pc:sldMkLst>
          <pc:docMk/>
          <pc:sldMk cId="1202528739" sldId="2147373946"/>
        </pc:sldMkLst>
      </pc:sldChg>
      <pc:sldChg chg="del">
        <pc:chgData name="Harri Jaskari" userId="5b4af36c-c6ea-46d2-81a7-7ec9121d3c67" providerId="ADAL" clId="{4465E7E5-C73C-430C-8CCA-EE432CE5A9D9}" dt="2023-10-31T15:22:37.994" v="975" actId="47"/>
        <pc:sldMkLst>
          <pc:docMk/>
          <pc:sldMk cId="2354369339" sldId="2147373947"/>
        </pc:sldMkLst>
      </pc:sldChg>
      <pc:sldChg chg="del">
        <pc:chgData name="Harri Jaskari" userId="5b4af36c-c6ea-46d2-81a7-7ec9121d3c67" providerId="ADAL" clId="{4465E7E5-C73C-430C-8CCA-EE432CE5A9D9}" dt="2023-10-31T15:20:58.184" v="948" actId="47"/>
        <pc:sldMkLst>
          <pc:docMk/>
          <pc:sldMk cId="3554287907" sldId="2147373948"/>
        </pc:sldMkLst>
      </pc:sldChg>
      <pc:sldChg chg="del">
        <pc:chgData name="Harri Jaskari" userId="5b4af36c-c6ea-46d2-81a7-7ec9121d3c67" providerId="ADAL" clId="{4465E7E5-C73C-430C-8CCA-EE432CE5A9D9}" dt="2023-10-31T15:20:56.034" v="947" actId="47"/>
        <pc:sldMkLst>
          <pc:docMk/>
          <pc:sldMk cId="2079044479" sldId="2147373949"/>
        </pc:sldMkLst>
      </pc:sldChg>
      <pc:sldChg chg="del">
        <pc:chgData name="Harri Jaskari" userId="5b4af36c-c6ea-46d2-81a7-7ec9121d3c67" providerId="ADAL" clId="{4465E7E5-C73C-430C-8CCA-EE432CE5A9D9}" dt="2023-10-31T15:20:53.973" v="946" actId="47"/>
        <pc:sldMkLst>
          <pc:docMk/>
          <pc:sldMk cId="1329203674" sldId="2147373950"/>
        </pc:sldMkLst>
      </pc:sldChg>
      <pc:sldChg chg="del">
        <pc:chgData name="Harri Jaskari" userId="5b4af36c-c6ea-46d2-81a7-7ec9121d3c67" providerId="ADAL" clId="{4465E7E5-C73C-430C-8CCA-EE432CE5A9D9}" dt="2023-10-31T15:20:51.209" v="945" actId="47"/>
        <pc:sldMkLst>
          <pc:docMk/>
          <pc:sldMk cId="4097687265" sldId="2147373951"/>
        </pc:sldMkLst>
      </pc:sldChg>
      <pc:sldChg chg="del">
        <pc:chgData name="Harri Jaskari" userId="5b4af36c-c6ea-46d2-81a7-7ec9121d3c67" providerId="ADAL" clId="{4465E7E5-C73C-430C-8CCA-EE432CE5A9D9}" dt="2023-10-31T15:20:11.125" v="941" actId="47"/>
        <pc:sldMkLst>
          <pc:docMk/>
          <pc:sldMk cId="1061562392" sldId="2147373952"/>
        </pc:sldMkLst>
      </pc:sldChg>
      <pc:sldChg chg="del">
        <pc:chgData name="Harri Jaskari" userId="5b4af36c-c6ea-46d2-81a7-7ec9121d3c67" providerId="ADAL" clId="{4465E7E5-C73C-430C-8CCA-EE432CE5A9D9}" dt="2023-10-31T14:51:42.215" v="731" actId="47"/>
        <pc:sldMkLst>
          <pc:docMk/>
          <pc:sldMk cId="2226739538" sldId="2147373953"/>
        </pc:sldMkLst>
      </pc:sldChg>
      <pc:sldChg chg="del">
        <pc:chgData name="Harri Jaskari" userId="5b4af36c-c6ea-46d2-81a7-7ec9121d3c67" providerId="ADAL" clId="{4465E7E5-C73C-430C-8CCA-EE432CE5A9D9}" dt="2023-10-31T15:19:50.862" v="939" actId="47"/>
        <pc:sldMkLst>
          <pc:docMk/>
          <pc:sldMk cId="400228790" sldId="2147373977"/>
        </pc:sldMkLst>
      </pc:sldChg>
      <pc:sldChg chg="modSp mod ord">
        <pc:chgData name="Harri Jaskari" userId="5b4af36c-c6ea-46d2-81a7-7ec9121d3c67" providerId="ADAL" clId="{4465E7E5-C73C-430C-8CCA-EE432CE5A9D9}" dt="2023-10-31T15:41:02.084" v="1039"/>
        <pc:sldMkLst>
          <pc:docMk/>
          <pc:sldMk cId="1664982454" sldId="2147373984"/>
        </pc:sldMkLst>
        <pc:spChg chg="mod">
          <ac:chgData name="Harri Jaskari" userId="5b4af36c-c6ea-46d2-81a7-7ec9121d3c67" providerId="ADAL" clId="{4465E7E5-C73C-430C-8CCA-EE432CE5A9D9}" dt="2023-10-31T15:18:42.403" v="936" actId="20577"/>
          <ac:spMkLst>
            <pc:docMk/>
            <pc:sldMk cId="1664982454" sldId="2147373984"/>
            <ac:spMk id="5" creationId="{807FEFDC-6B2F-7F18-05D6-C89BD3856EFD}"/>
          </ac:spMkLst>
        </pc:spChg>
      </pc:sldChg>
      <pc:sldChg chg="del">
        <pc:chgData name="Harri Jaskari" userId="5b4af36c-c6ea-46d2-81a7-7ec9121d3c67" providerId="ADAL" clId="{4465E7E5-C73C-430C-8CCA-EE432CE5A9D9}" dt="2023-10-31T15:20:00.973" v="940" actId="47"/>
        <pc:sldMkLst>
          <pc:docMk/>
          <pc:sldMk cId="830273188" sldId="2147374002"/>
        </pc:sldMkLst>
      </pc:sldChg>
      <pc:sldChg chg="add del">
        <pc:chgData name="Harri Jaskari" userId="5b4af36c-c6ea-46d2-81a7-7ec9121d3c67" providerId="ADAL" clId="{4465E7E5-C73C-430C-8CCA-EE432CE5A9D9}" dt="2023-10-31T14:51:44.827" v="732" actId="47"/>
        <pc:sldMkLst>
          <pc:docMk/>
          <pc:sldMk cId="558028192" sldId="2147374015"/>
        </pc:sldMkLst>
      </pc:sldChg>
      <pc:sldChg chg="add del">
        <pc:chgData name="Harri Jaskari" userId="5b4af36c-c6ea-46d2-81a7-7ec9121d3c67" providerId="ADAL" clId="{4465E7E5-C73C-430C-8CCA-EE432CE5A9D9}" dt="2023-10-31T15:20:14.190" v="942" actId="47"/>
        <pc:sldMkLst>
          <pc:docMk/>
          <pc:sldMk cId="1313461751" sldId="2147374016"/>
        </pc:sldMkLst>
      </pc:sldChg>
      <pc:sldChg chg="add del">
        <pc:chgData name="Harri Jaskari" userId="5b4af36c-c6ea-46d2-81a7-7ec9121d3c67" providerId="ADAL" clId="{4465E7E5-C73C-430C-8CCA-EE432CE5A9D9}" dt="2023-10-31T15:43:50.854" v="1103" actId="47"/>
        <pc:sldMkLst>
          <pc:docMk/>
          <pc:sldMk cId="2599416675" sldId="2147378099"/>
        </pc:sldMkLst>
      </pc:sldChg>
      <pc:sldChg chg="add del">
        <pc:chgData name="Harri Jaskari" userId="5b4af36c-c6ea-46d2-81a7-7ec9121d3c67" providerId="ADAL" clId="{4465E7E5-C73C-430C-8CCA-EE432CE5A9D9}" dt="2023-10-31T15:43:41.609" v="1097" actId="47"/>
        <pc:sldMkLst>
          <pc:docMk/>
          <pc:sldMk cId="1932607589" sldId="2147378105"/>
        </pc:sldMkLst>
      </pc:sldChg>
      <pc:sldChg chg="add del">
        <pc:chgData name="Harri Jaskari" userId="5b4af36c-c6ea-46d2-81a7-7ec9121d3c67" providerId="ADAL" clId="{4465E7E5-C73C-430C-8CCA-EE432CE5A9D9}" dt="2023-10-31T15:20:35.382" v="943" actId="47"/>
        <pc:sldMkLst>
          <pc:docMk/>
          <pc:sldMk cId="3814302387" sldId="2147378121"/>
        </pc:sldMkLst>
      </pc:sldChg>
      <pc:sldChg chg="add">
        <pc:chgData name="Harri Jaskari" userId="5b4af36c-c6ea-46d2-81a7-7ec9121d3c67" providerId="ADAL" clId="{4465E7E5-C73C-430C-8CCA-EE432CE5A9D9}" dt="2023-10-31T15:16:30.877" v="896"/>
        <pc:sldMkLst>
          <pc:docMk/>
          <pc:sldMk cId="191382908" sldId="2147378141"/>
        </pc:sldMkLst>
      </pc:sldChg>
      <pc:sldChg chg="add">
        <pc:chgData name="Harri Jaskari" userId="5b4af36c-c6ea-46d2-81a7-7ec9121d3c67" providerId="ADAL" clId="{4465E7E5-C73C-430C-8CCA-EE432CE5A9D9}" dt="2023-10-31T15:16:30.877" v="896"/>
        <pc:sldMkLst>
          <pc:docMk/>
          <pc:sldMk cId="1657842695" sldId="2147378142"/>
        </pc:sldMkLst>
      </pc:sldChg>
      <pc:sldChg chg="add del">
        <pc:chgData name="Harri Jaskari" userId="5b4af36c-c6ea-46d2-81a7-7ec9121d3c67" providerId="ADAL" clId="{4465E7E5-C73C-430C-8CCA-EE432CE5A9D9}" dt="2023-10-31T15:43:35.089" v="1095" actId="47"/>
        <pc:sldMkLst>
          <pc:docMk/>
          <pc:sldMk cId="3291469164" sldId="2147378166"/>
        </pc:sldMkLst>
      </pc:sldChg>
      <pc:sldChg chg="modSp mod">
        <pc:chgData name="Harri Jaskari" userId="5b4af36c-c6ea-46d2-81a7-7ec9121d3c67" providerId="ADAL" clId="{4465E7E5-C73C-430C-8CCA-EE432CE5A9D9}" dt="2023-10-31T15:17:14.838" v="916" actId="20577"/>
        <pc:sldMkLst>
          <pc:docMk/>
          <pc:sldMk cId="4067575743" sldId="2147378169"/>
        </pc:sldMkLst>
        <pc:spChg chg="mod">
          <ac:chgData name="Harri Jaskari" userId="5b4af36c-c6ea-46d2-81a7-7ec9121d3c67" providerId="ADAL" clId="{4465E7E5-C73C-430C-8CCA-EE432CE5A9D9}" dt="2023-10-31T15:17:14.838" v="916" actId="20577"/>
          <ac:spMkLst>
            <pc:docMk/>
            <pc:sldMk cId="4067575743" sldId="2147378169"/>
            <ac:spMk id="5" creationId="{807FEFDC-6B2F-7F18-05D6-C89BD3856EFD}"/>
          </ac:spMkLst>
        </pc:spChg>
      </pc:sldChg>
      <pc:sldChg chg="delSp add mod ord">
        <pc:chgData name="Harri Jaskari" userId="5b4af36c-c6ea-46d2-81a7-7ec9121d3c67" providerId="ADAL" clId="{4465E7E5-C73C-430C-8CCA-EE432CE5A9D9}" dt="2023-10-31T15:45:34.343" v="1127"/>
        <pc:sldMkLst>
          <pc:docMk/>
          <pc:sldMk cId="2339457452" sldId="2147378170"/>
        </pc:sldMkLst>
        <pc:spChg chg="del">
          <ac:chgData name="Harri Jaskari" userId="5b4af36c-c6ea-46d2-81a7-7ec9121d3c67" providerId="ADAL" clId="{4465E7E5-C73C-430C-8CCA-EE432CE5A9D9}" dt="2023-10-31T15:45:03.301" v="1119" actId="478"/>
          <ac:spMkLst>
            <pc:docMk/>
            <pc:sldMk cId="2339457452" sldId="2147378170"/>
            <ac:spMk id="3" creationId="{6C9981C5-E823-B85B-5402-00C54DF108BF}"/>
          </ac:spMkLst>
        </pc:spChg>
        <pc:spChg chg="del">
          <ac:chgData name="Harri Jaskari" userId="5b4af36c-c6ea-46d2-81a7-7ec9121d3c67" providerId="ADAL" clId="{4465E7E5-C73C-430C-8CCA-EE432CE5A9D9}" dt="2023-10-31T15:45:17.096" v="1124" actId="478"/>
          <ac:spMkLst>
            <pc:docMk/>
            <pc:sldMk cId="2339457452" sldId="2147378170"/>
            <ac:spMk id="6" creationId="{EE7D667E-603F-7A4E-5C01-ED6D15735C91}"/>
          </ac:spMkLst>
        </pc:spChg>
        <pc:spChg chg="del">
          <ac:chgData name="Harri Jaskari" userId="5b4af36c-c6ea-46d2-81a7-7ec9121d3c67" providerId="ADAL" clId="{4465E7E5-C73C-430C-8CCA-EE432CE5A9D9}" dt="2023-10-31T15:45:09.418" v="1121" actId="478"/>
          <ac:spMkLst>
            <pc:docMk/>
            <pc:sldMk cId="2339457452" sldId="2147378170"/>
            <ac:spMk id="7" creationId="{9EBFC045-CC88-7168-2426-2B3F6C5B873A}"/>
          </ac:spMkLst>
        </pc:spChg>
        <pc:spChg chg="del">
          <ac:chgData name="Harri Jaskari" userId="5b4af36c-c6ea-46d2-81a7-7ec9121d3c67" providerId="ADAL" clId="{4465E7E5-C73C-430C-8CCA-EE432CE5A9D9}" dt="2023-10-31T15:45:12.205" v="1122" actId="478"/>
          <ac:spMkLst>
            <pc:docMk/>
            <pc:sldMk cId="2339457452" sldId="2147378170"/>
            <ac:spMk id="8" creationId="{679EDC63-4EC2-3576-FD34-CD921E4E7398}"/>
          </ac:spMkLst>
        </pc:spChg>
        <pc:spChg chg="del">
          <ac:chgData name="Harri Jaskari" userId="5b4af36c-c6ea-46d2-81a7-7ec9121d3c67" providerId="ADAL" clId="{4465E7E5-C73C-430C-8CCA-EE432CE5A9D9}" dt="2023-10-31T15:45:20.780" v="1125" actId="478"/>
          <ac:spMkLst>
            <pc:docMk/>
            <pc:sldMk cId="2339457452" sldId="2147378170"/>
            <ac:spMk id="9" creationId="{4396B4EB-6AE4-A048-99FE-518B5CEE2734}"/>
          </ac:spMkLst>
        </pc:spChg>
        <pc:spChg chg="del">
          <ac:chgData name="Harri Jaskari" userId="5b4af36c-c6ea-46d2-81a7-7ec9121d3c67" providerId="ADAL" clId="{4465E7E5-C73C-430C-8CCA-EE432CE5A9D9}" dt="2023-10-31T15:45:15.137" v="1123" actId="478"/>
          <ac:spMkLst>
            <pc:docMk/>
            <pc:sldMk cId="2339457452" sldId="2147378170"/>
            <ac:spMk id="10" creationId="{07E504B7-E37B-5F37-4BF3-011A8EB7C7AD}"/>
          </ac:spMkLst>
        </pc:spChg>
        <pc:spChg chg="del">
          <ac:chgData name="Harri Jaskari" userId="5b4af36c-c6ea-46d2-81a7-7ec9121d3c67" providerId="ADAL" clId="{4465E7E5-C73C-430C-8CCA-EE432CE5A9D9}" dt="2023-10-31T15:45:06.709" v="1120" actId="478"/>
          <ac:spMkLst>
            <pc:docMk/>
            <pc:sldMk cId="2339457452" sldId="2147378170"/>
            <ac:spMk id="11" creationId="{51E25A05-28AB-48BD-95A5-B3F02E4301D3}"/>
          </ac:spMkLst>
        </pc:spChg>
      </pc:sldChg>
      <pc:sldChg chg="add del">
        <pc:chgData name="Harri Jaskari" userId="5b4af36c-c6ea-46d2-81a7-7ec9121d3c67" providerId="ADAL" clId="{4465E7E5-C73C-430C-8CCA-EE432CE5A9D9}" dt="2023-10-31T15:43:44.198" v="1098" actId="47"/>
        <pc:sldMkLst>
          <pc:docMk/>
          <pc:sldMk cId="3283669969" sldId="2147378171"/>
        </pc:sldMkLst>
      </pc:sldChg>
      <pc:sldChg chg="add del">
        <pc:chgData name="Harri Jaskari" userId="5b4af36c-c6ea-46d2-81a7-7ec9121d3c67" providerId="ADAL" clId="{4465E7E5-C73C-430C-8CCA-EE432CE5A9D9}" dt="2023-10-31T15:43:45.626" v="1099" actId="47"/>
        <pc:sldMkLst>
          <pc:docMk/>
          <pc:sldMk cId="3505605336" sldId="2147378172"/>
        </pc:sldMkLst>
      </pc:sldChg>
      <pc:sldChg chg="add del">
        <pc:chgData name="Harri Jaskari" userId="5b4af36c-c6ea-46d2-81a7-7ec9121d3c67" providerId="ADAL" clId="{4465E7E5-C73C-430C-8CCA-EE432CE5A9D9}" dt="2023-10-31T15:43:46.805" v="1100" actId="47"/>
        <pc:sldMkLst>
          <pc:docMk/>
          <pc:sldMk cId="2292052752" sldId="2147378173"/>
        </pc:sldMkLst>
      </pc:sldChg>
      <pc:sldChg chg="add del">
        <pc:chgData name="Harri Jaskari" userId="5b4af36c-c6ea-46d2-81a7-7ec9121d3c67" providerId="ADAL" clId="{4465E7E5-C73C-430C-8CCA-EE432CE5A9D9}" dt="2023-10-31T15:43:48.060" v="1101" actId="47"/>
        <pc:sldMkLst>
          <pc:docMk/>
          <pc:sldMk cId="1356214551" sldId="2147378174"/>
        </pc:sldMkLst>
      </pc:sldChg>
      <pc:sldChg chg="add del">
        <pc:chgData name="Harri Jaskari" userId="5b4af36c-c6ea-46d2-81a7-7ec9121d3c67" providerId="ADAL" clId="{4465E7E5-C73C-430C-8CCA-EE432CE5A9D9}" dt="2023-10-31T15:43:49.831" v="1102" actId="47"/>
        <pc:sldMkLst>
          <pc:docMk/>
          <pc:sldMk cId="359557016" sldId="2147378175"/>
        </pc:sldMkLst>
      </pc:sldChg>
      <pc:sldChg chg="add del">
        <pc:chgData name="Harri Jaskari" userId="5b4af36c-c6ea-46d2-81a7-7ec9121d3c67" providerId="ADAL" clId="{4465E7E5-C73C-430C-8CCA-EE432CE5A9D9}" dt="2023-10-31T15:43:52.668" v="1104" actId="47"/>
        <pc:sldMkLst>
          <pc:docMk/>
          <pc:sldMk cId="1297129883" sldId="2147378176"/>
        </pc:sldMkLst>
      </pc:sldChg>
      <pc:sldChg chg="add del ord">
        <pc:chgData name="Harri Jaskari" userId="5b4af36c-c6ea-46d2-81a7-7ec9121d3c67" providerId="ADAL" clId="{4465E7E5-C73C-430C-8CCA-EE432CE5A9D9}" dt="2023-10-31T15:47:54.382" v="1131" actId="47"/>
        <pc:sldMkLst>
          <pc:docMk/>
          <pc:sldMk cId="2410599881" sldId="2147378177"/>
        </pc:sldMkLst>
      </pc:sldChg>
      <pc:sldChg chg="modSp add del mod">
        <pc:chgData name="Harri Jaskari" userId="5b4af36c-c6ea-46d2-81a7-7ec9121d3c67" providerId="ADAL" clId="{4465E7E5-C73C-430C-8CCA-EE432CE5A9D9}" dt="2023-10-31T15:47:32.787" v="1130" actId="47"/>
        <pc:sldMkLst>
          <pc:docMk/>
          <pc:sldMk cId="323924487" sldId="2147378178"/>
        </pc:sldMkLst>
        <pc:spChg chg="mod">
          <ac:chgData name="Harri Jaskari" userId="5b4af36c-c6ea-46d2-81a7-7ec9121d3c67" providerId="ADAL" clId="{4465E7E5-C73C-430C-8CCA-EE432CE5A9D9}" dt="2023-10-31T15:40:05.423" v="1035" actId="20577"/>
          <ac:spMkLst>
            <pc:docMk/>
            <pc:sldMk cId="323924487" sldId="2147378178"/>
            <ac:spMk id="2" creationId="{A2475ECC-1D06-F90A-D759-CE785795A73E}"/>
          </ac:spMkLst>
        </pc:spChg>
      </pc:sldChg>
      <pc:sldChg chg="modSp add mod">
        <pc:chgData name="Harri Jaskari" userId="5b4af36c-c6ea-46d2-81a7-7ec9121d3c67" providerId="ADAL" clId="{4465E7E5-C73C-430C-8CCA-EE432CE5A9D9}" dt="2023-10-31T15:09:13.205" v="773" actId="20577"/>
        <pc:sldMkLst>
          <pc:docMk/>
          <pc:sldMk cId="911588957" sldId="2147378179"/>
        </pc:sldMkLst>
        <pc:spChg chg="mod">
          <ac:chgData name="Harri Jaskari" userId="5b4af36c-c6ea-46d2-81a7-7ec9121d3c67" providerId="ADAL" clId="{4465E7E5-C73C-430C-8CCA-EE432CE5A9D9}" dt="2023-10-31T15:09:13.205" v="773" actId="20577"/>
          <ac:spMkLst>
            <pc:docMk/>
            <pc:sldMk cId="911588957" sldId="2147378179"/>
            <ac:spMk id="3" creationId="{433D105E-39A7-B690-6984-072846A31680}"/>
          </ac:spMkLst>
        </pc:spChg>
      </pc:sldChg>
      <pc:sldChg chg="modSp add mod">
        <pc:chgData name="Harri Jaskari" userId="5b4af36c-c6ea-46d2-81a7-7ec9121d3c67" providerId="ADAL" clId="{4465E7E5-C73C-430C-8CCA-EE432CE5A9D9}" dt="2023-10-31T15:10:06.501" v="775" actId="20577"/>
        <pc:sldMkLst>
          <pc:docMk/>
          <pc:sldMk cId="3512211425" sldId="2147378180"/>
        </pc:sldMkLst>
        <pc:spChg chg="mod">
          <ac:chgData name="Harri Jaskari" userId="5b4af36c-c6ea-46d2-81a7-7ec9121d3c67" providerId="ADAL" clId="{4465E7E5-C73C-430C-8CCA-EE432CE5A9D9}" dt="2023-10-31T15:10:06.501" v="775" actId="20577"/>
          <ac:spMkLst>
            <pc:docMk/>
            <pc:sldMk cId="3512211425" sldId="2147378180"/>
            <ac:spMk id="13" creationId="{48A65C39-B4C3-6136-4523-83C74AD54F18}"/>
          </ac:spMkLst>
        </pc:spChg>
      </pc:sldChg>
      <pc:sldChg chg="modSp add mod">
        <pc:chgData name="Harri Jaskari" userId="5b4af36c-c6ea-46d2-81a7-7ec9121d3c67" providerId="ADAL" clId="{4465E7E5-C73C-430C-8CCA-EE432CE5A9D9}" dt="2023-10-31T15:10:48.855" v="831" actId="5793"/>
        <pc:sldMkLst>
          <pc:docMk/>
          <pc:sldMk cId="592698202" sldId="2147378181"/>
        </pc:sldMkLst>
        <pc:spChg chg="mod">
          <ac:chgData name="Harri Jaskari" userId="5b4af36c-c6ea-46d2-81a7-7ec9121d3c67" providerId="ADAL" clId="{4465E7E5-C73C-430C-8CCA-EE432CE5A9D9}" dt="2023-10-31T15:10:48.855" v="831" actId="5793"/>
          <ac:spMkLst>
            <pc:docMk/>
            <pc:sldMk cId="592698202" sldId="2147378181"/>
            <ac:spMk id="3" creationId="{433D105E-39A7-B690-6984-072846A31680}"/>
          </ac:spMkLst>
        </pc:spChg>
      </pc:sldChg>
      <pc:sldChg chg="add del">
        <pc:chgData name="Harri Jaskari" userId="5b4af36c-c6ea-46d2-81a7-7ec9121d3c67" providerId="ADAL" clId="{4465E7E5-C73C-430C-8CCA-EE432CE5A9D9}" dt="2023-10-31T15:11:17.857" v="832" actId="47"/>
        <pc:sldMkLst>
          <pc:docMk/>
          <pc:sldMk cId="1623284962" sldId="2147378182"/>
        </pc:sldMkLst>
      </pc:sldChg>
      <pc:sldChg chg="add">
        <pc:chgData name="Harri Jaskari" userId="5b4af36c-c6ea-46d2-81a7-7ec9121d3c67" providerId="ADAL" clId="{4465E7E5-C73C-430C-8CCA-EE432CE5A9D9}" dt="2023-10-31T15:08:12.728" v="752"/>
        <pc:sldMkLst>
          <pc:docMk/>
          <pc:sldMk cId="2099632875" sldId="2147378183"/>
        </pc:sldMkLst>
      </pc:sldChg>
      <pc:sldChg chg="addSp delSp modSp add mod">
        <pc:chgData name="Harri Jaskari" userId="5b4af36c-c6ea-46d2-81a7-7ec9121d3c67" providerId="ADAL" clId="{4465E7E5-C73C-430C-8CCA-EE432CE5A9D9}" dt="2023-10-31T15:14:45.943" v="884" actId="26606"/>
        <pc:sldMkLst>
          <pc:docMk/>
          <pc:sldMk cId="2409289470" sldId="2147378184"/>
        </pc:sldMkLst>
        <pc:spChg chg="add del mod">
          <ac:chgData name="Harri Jaskari" userId="5b4af36c-c6ea-46d2-81a7-7ec9121d3c67" providerId="ADAL" clId="{4465E7E5-C73C-430C-8CCA-EE432CE5A9D9}" dt="2023-10-31T15:12:46.970" v="881" actId="478"/>
          <ac:spMkLst>
            <pc:docMk/>
            <pc:sldMk cId="2409289470" sldId="2147378184"/>
            <ac:spMk id="3" creationId="{DC57B4B3-48F2-767D-6011-C360B2C63C19}"/>
          </ac:spMkLst>
        </pc:spChg>
        <pc:spChg chg="mod">
          <ac:chgData name="Harri Jaskari" userId="5b4af36c-c6ea-46d2-81a7-7ec9121d3c67" providerId="ADAL" clId="{4465E7E5-C73C-430C-8CCA-EE432CE5A9D9}" dt="2023-10-31T15:14:45.943" v="884" actId="26606"/>
          <ac:spMkLst>
            <pc:docMk/>
            <pc:sldMk cId="2409289470" sldId="2147378184"/>
            <ac:spMk id="5" creationId="{807FEFDC-6B2F-7F18-05D6-C89BD3856EFD}"/>
          </ac:spMkLst>
        </pc:spChg>
        <pc:spChg chg="del">
          <ac:chgData name="Harri Jaskari" userId="5b4af36c-c6ea-46d2-81a7-7ec9121d3c67" providerId="ADAL" clId="{4465E7E5-C73C-430C-8CCA-EE432CE5A9D9}" dt="2023-10-31T15:12:41.833" v="880" actId="478"/>
          <ac:spMkLst>
            <pc:docMk/>
            <pc:sldMk cId="2409289470" sldId="2147378184"/>
            <ac:spMk id="6" creationId="{EA8B0846-7CE6-D016-5D75-86B6FCBBC106}"/>
          </ac:spMkLst>
        </pc:spChg>
        <pc:picChg chg="add mod">
          <ac:chgData name="Harri Jaskari" userId="5b4af36c-c6ea-46d2-81a7-7ec9121d3c67" providerId="ADAL" clId="{4465E7E5-C73C-430C-8CCA-EE432CE5A9D9}" dt="2023-10-31T15:14:45.943" v="884" actId="26606"/>
          <ac:picMkLst>
            <pc:docMk/>
            <pc:sldMk cId="2409289470" sldId="2147378184"/>
            <ac:picMk id="7" creationId="{B65B9698-EC58-1C59-4AB8-1D90B36067B0}"/>
          </ac:picMkLst>
        </pc:picChg>
      </pc:sldChg>
      <pc:sldChg chg="add del">
        <pc:chgData name="Harri Jaskari" userId="5b4af36c-c6ea-46d2-81a7-7ec9121d3c67" providerId="ADAL" clId="{4465E7E5-C73C-430C-8CCA-EE432CE5A9D9}" dt="2023-10-31T15:11:45.258" v="833" actId="47"/>
        <pc:sldMkLst>
          <pc:docMk/>
          <pc:sldMk cId="2847763716" sldId="2147378184"/>
        </pc:sldMkLst>
      </pc:sldChg>
      <pc:sldChg chg="add">
        <pc:chgData name="Harri Jaskari" userId="5b4af36c-c6ea-46d2-81a7-7ec9121d3c67" providerId="ADAL" clId="{4465E7E5-C73C-430C-8CCA-EE432CE5A9D9}" dt="2023-10-31T15:18:28.031" v="917"/>
        <pc:sldMkLst>
          <pc:docMk/>
          <pc:sldMk cId="2817913863" sldId="2147378185"/>
        </pc:sldMkLst>
      </pc:sldChg>
      <pc:sldChg chg="modSp add mod">
        <pc:chgData name="Harri Jaskari" userId="5b4af36c-c6ea-46d2-81a7-7ec9121d3c67" providerId="ADAL" clId="{4465E7E5-C73C-430C-8CCA-EE432CE5A9D9}" dt="2023-10-31T15:48:25.493" v="1132" actId="20577"/>
        <pc:sldMkLst>
          <pc:docMk/>
          <pc:sldMk cId="2814310062" sldId="2147378186"/>
        </pc:sldMkLst>
        <pc:spChg chg="mod">
          <ac:chgData name="Harri Jaskari" userId="5b4af36c-c6ea-46d2-81a7-7ec9121d3c67" providerId="ADAL" clId="{4465E7E5-C73C-430C-8CCA-EE432CE5A9D9}" dt="2023-10-31T15:22:12.670" v="974" actId="20577"/>
          <ac:spMkLst>
            <pc:docMk/>
            <pc:sldMk cId="2814310062" sldId="2147378186"/>
            <ac:spMk id="5" creationId="{807FEFDC-6B2F-7F18-05D6-C89BD3856EFD}"/>
          </ac:spMkLst>
        </pc:spChg>
        <pc:spChg chg="mod">
          <ac:chgData name="Harri Jaskari" userId="5b4af36c-c6ea-46d2-81a7-7ec9121d3c67" providerId="ADAL" clId="{4465E7E5-C73C-430C-8CCA-EE432CE5A9D9}" dt="2023-10-31T15:48:25.493" v="1132" actId="20577"/>
          <ac:spMkLst>
            <pc:docMk/>
            <pc:sldMk cId="2814310062" sldId="2147378186"/>
            <ac:spMk id="6" creationId="{EA8B0846-7CE6-D016-5D75-86B6FCBBC106}"/>
          </ac:spMkLst>
        </pc:spChg>
      </pc:sldChg>
      <pc:sldChg chg="add">
        <pc:chgData name="Harri Jaskari" userId="5b4af36c-c6ea-46d2-81a7-7ec9121d3c67" providerId="ADAL" clId="{4465E7E5-C73C-430C-8CCA-EE432CE5A9D9}" dt="2023-10-31T15:21:48.823" v="949"/>
        <pc:sldMkLst>
          <pc:docMk/>
          <pc:sldMk cId="2296012648" sldId="2147378187"/>
        </pc:sldMkLst>
      </pc:sldChg>
      <pc:sldChg chg="modSp add mod">
        <pc:chgData name="Harri Jaskari" userId="5b4af36c-c6ea-46d2-81a7-7ec9121d3c67" providerId="ADAL" clId="{4465E7E5-C73C-430C-8CCA-EE432CE5A9D9}" dt="2023-10-31T15:41:49.220" v="1042" actId="20577"/>
        <pc:sldMkLst>
          <pc:docMk/>
          <pc:sldMk cId="2784784639" sldId="2147378188"/>
        </pc:sldMkLst>
        <pc:spChg chg="mod">
          <ac:chgData name="Harri Jaskari" userId="5b4af36c-c6ea-46d2-81a7-7ec9121d3c67" providerId="ADAL" clId="{4465E7E5-C73C-430C-8CCA-EE432CE5A9D9}" dt="2023-10-31T15:41:49.220" v="1042" actId="20577"/>
          <ac:spMkLst>
            <pc:docMk/>
            <pc:sldMk cId="2784784639" sldId="2147378188"/>
            <ac:spMk id="6" creationId="{EA8B0846-7CE6-D016-5D75-86B6FCBBC106}"/>
          </ac:spMkLst>
        </pc:spChg>
      </pc:sldChg>
      <pc:sldChg chg="modSp add mod">
        <pc:chgData name="Harri Jaskari" userId="5b4af36c-c6ea-46d2-81a7-7ec9121d3c67" providerId="ADAL" clId="{4465E7E5-C73C-430C-8CCA-EE432CE5A9D9}" dt="2023-10-31T15:42:38.749" v="1090" actId="20577"/>
        <pc:sldMkLst>
          <pc:docMk/>
          <pc:sldMk cId="1711806208" sldId="2147378189"/>
        </pc:sldMkLst>
        <pc:spChg chg="mod">
          <ac:chgData name="Harri Jaskari" userId="5b4af36c-c6ea-46d2-81a7-7ec9121d3c67" providerId="ADAL" clId="{4465E7E5-C73C-430C-8CCA-EE432CE5A9D9}" dt="2023-10-31T15:42:38.749" v="1090" actId="20577"/>
          <ac:spMkLst>
            <pc:docMk/>
            <pc:sldMk cId="1711806208" sldId="2147378189"/>
            <ac:spMk id="6" creationId="{EA8B0846-7CE6-D016-5D75-86B6FCBBC106}"/>
          </ac:spMkLst>
        </pc:spChg>
      </pc:sldChg>
      <pc:sldChg chg="modSp add mod">
        <pc:chgData name="Harri Jaskari" userId="5b4af36c-c6ea-46d2-81a7-7ec9121d3c67" providerId="ADAL" clId="{4465E7E5-C73C-430C-8CCA-EE432CE5A9D9}" dt="2023-10-31T15:42:56.293" v="1092" actId="20577"/>
        <pc:sldMkLst>
          <pc:docMk/>
          <pc:sldMk cId="3393022561" sldId="2147378190"/>
        </pc:sldMkLst>
        <pc:spChg chg="mod">
          <ac:chgData name="Harri Jaskari" userId="5b4af36c-c6ea-46d2-81a7-7ec9121d3c67" providerId="ADAL" clId="{4465E7E5-C73C-430C-8CCA-EE432CE5A9D9}" dt="2023-10-31T15:42:56.293" v="1092" actId="20577"/>
          <ac:spMkLst>
            <pc:docMk/>
            <pc:sldMk cId="3393022561" sldId="2147378190"/>
            <ac:spMk id="6" creationId="{EA8B0846-7CE6-D016-5D75-86B6FCBBC106}"/>
          </ac:spMkLst>
        </pc:spChg>
      </pc:sldChg>
      <pc:sldChg chg="modSp add mod">
        <pc:chgData name="Harri Jaskari" userId="5b4af36c-c6ea-46d2-81a7-7ec9121d3c67" providerId="ADAL" clId="{4465E7E5-C73C-430C-8CCA-EE432CE5A9D9}" dt="2023-10-31T15:23:54.501" v="1016" actId="20577"/>
        <pc:sldMkLst>
          <pc:docMk/>
          <pc:sldMk cId="3916170100" sldId="2147378191"/>
        </pc:sldMkLst>
        <pc:spChg chg="mod">
          <ac:chgData name="Harri Jaskari" userId="5b4af36c-c6ea-46d2-81a7-7ec9121d3c67" providerId="ADAL" clId="{4465E7E5-C73C-430C-8CCA-EE432CE5A9D9}" dt="2023-10-31T15:23:54.501" v="1016" actId="20577"/>
          <ac:spMkLst>
            <pc:docMk/>
            <pc:sldMk cId="3916170100" sldId="2147378191"/>
            <ac:spMk id="2" creationId="{C800AA2C-C6D6-95BD-ED65-385CD213BB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6690"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B2E1E-1AC8-E24E-9330-0FAF407D0980}" type="slidenum"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0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30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D93A1-36CC-4246-897B-3343C27AA005}" type="slidenum">
              <a:rPr kumimoji="0" lang="fi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58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Muista korjata ensimmäiselle dialle nimi ja päivämäärä!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B2E1E-1AC8-E24E-9330-0FAF407D0980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96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Muista korjata ensimmäiselle dialle nimi ja päivämäärä!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B2E1E-1AC8-E24E-9330-0FAF407D0980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80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16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cs typeface="Calibri"/>
            </a:endParaRP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B2E1E-1AC8-E24E-9330-0FAF407D098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01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1BBF-6B19-4C82-9DE3-E69FF4E32259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2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2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4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0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200"/>
            </a:lvl2pPr>
            <a:lvl3pPr marL="539987" indent="-179996">
              <a:spcBef>
                <a:spcPts val="0"/>
              </a:spcBef>
              <a:defRPr sz="2200"/>
            </a:lvl3pPr>
            <a:lvl4pPr marL="719982" indent="-179996">
              <a:spcBef>
                <a:spcPts val="0"/>
              </a:spcBef>
              <a:defRPr sz="2200"/>
            </a:lvl4pPr>
            <a:lvl5pPr marL="899978" indent="-179996">
              <a:spcBef>
                <a:spcPts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089065"/>
      </p:ext>
    </p:extLst>
  </p:cSld>
  <p:clrMapOvr>
    <a:masterClrMapping/>
  </p:clrMapOvr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9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5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6/2022 lokakuu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D9B29-D4FD-40ED-BDB2-676C7FEDBF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1D9C74-5458-468A-A9EC-694FB44BEF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784" y="6265829"/>
            <a:ext cx="2391696" cy="4631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518D0B-66AF-426F-A138-6C5DB2867290}"/>
              </a:ext>
            </a:extLst>
          </p:cNvPr>
          <p:cNvCxnSpPr>
            <a:cxnSpLocks/>
          </p:cNvCxnSpPr>
          <p:nvPr userDrawn="1">
            <p:custDataLst>
              <p:tags r:id="rId1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FA0230-5D5F-4F61-A8B7-35F619E78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823" y="347615"/>
            <a:ext cx="4115875" cy="7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5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6/2022 lokakuu</a:t>
            </a:r>
          </a:p>
        </p:txBody>
      </p:sp>
    </p:spTree>
    <p:extLst>
      <p:ext uri="{BB962C8B-B14F-4D97-AF65-F5344CB8AC3E}">
        <p14:creationId xmlns:p14="http://schemas.microsoft.com/office/powerpoint/2010/main" val="220923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22169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2455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02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2055226"/>
      </p:ext>
    </p:extLst>
  </p:cSld>
  <p:clrMapOvr>
    <a:masterClrMapping/>
  </p:clrMapOvr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94008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2403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776532"/>
            <a:ext cx="10795468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024532"/>
            <a:ext cx="10795468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Suorakulmio 6"/>
          <p:cNvSpPr/>
          <p:nvPr/>
        </p:nvSpPr>
        <p:spPr>
          <a:xfrm>
            <a:off x="9139203" y="3431685"/>
            <a:ext cx="30527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1685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/>
              <a:t>Vedä kuva paikkamerkkiin tai 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olmio 9"/>
          <p:cNvSpPr/>
          <p:nvPr userDrawn="1"/>
        </p:nvSpPr>
        <p:spPr>
          <a:xfrm rot="16200000">
            <a:off x="8388893" y="4091882"/>
            <a:ext cx="883212" cy="66691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12233545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774551"/>
            <a:ext cx="11248354" cy="5056867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175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17081632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174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0070148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140750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774550"/>
            <a:ext cx="10741468" cy="2291379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26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774551"/>
            <a:ext cx="10752226" cy="237744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29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197348541"/>
      </p:ext>
    </p:extLst>
  </p:cSld>
  <p:clrMapOvr>
    <a:masterClrMapping/>
  </p:clrMapOvr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084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0494999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9208097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8855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6750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4727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tehtävänimike</a:t>
            </a:r>
            <a:br>
              <a:rPr lang="fi-FI"/>
            </a:br>
            <a:br>
              <a:rPr lang="fi-FI"/>
            </a:br>
            <a:r>
              <a:rPr lang="fi-FI"/>
              <a:t>p. 00 0000 000, 000 000 000</a:t>
            </a:r>
            <a:br>
              <a:rPr lang="fi-FI"/>
            </a:br>
            <a:r>
              <a:rPr lang="fi-FI" err="1"/>
              <a:t>etunimi.sukunimi@yrittajat.fi</a:t>
            </a:r>
            <a:br>
              <a:rPr lang="fi-FI"/>
            </a:br>
            <a:br>
              <a:rPr lang="fi-FI"/>
            </a:br>
            <a:r>
              <a:rPr lang="fi-FI"/>
              <a:t>Twitter:</a:t>
            </a:r>
            <a:br>
              <a:rPr lang="fi-FI"/>
            </a:br>
            <a:r>
              <a:rPr lang="fi-FI"/>
              <a:t>Instagram:</a:t>
            </a:r>
            <a:br>
              <a:rPr lang="fi-FI"/>
            </a:br>
            <a:r>
              <a:rPr lang="fi-FI"/>
              <a:t>Facebook:</a:t>
            </a:r>
            <a:br>
              <a:rPr lang="fi-FI"/>
            </a:br>
            <a:br>
              <a:rPr lang="fi-FI"/>
            </a:br>
            <a:r>
              <a:rPr lang="fi-FI" err="1"/>
              <a:t>yrittajat.fi</a:t>
            </a:r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706550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026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881191"/>
            <a:ext cx="10992000" cy="480531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EFF7-5DA1-B642-A01A-1298BC74CE2E}" type="datetime1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552000" y="5925277"/>
            <a:ext cx="10992000" cy="396000"/>
          </a:xfrm>
        </p:spPr>
        <p:txBody>
          <a:bodyPr>
            <a:noAutofit/>
          </a:bodyPr>
          <a:lstStyle>
            <a:lvl1pPr marL="0" indent="0">
              <a:buNone/>
              <a:defRPr sz="2133" i="1">
                <a:solidFill>
                  <a:srgbClr val="404040"/>
                </a:solidFill>
              </a:defRPr>
            </a:lvl1pPr>
            <a:lvl2pPr marL="455989" indent="0">
              <a:buNone/>
              <a:defRPr sz="1600"/>
            </a:lvl2pPr>
            <a:lvl3pPr marL="839979" indent="0">
              <a:buNone/>
              <a:defRPr sz="1600"/>
            </a:lvl3pPr>
            <a:lvl4pPr marL="1223969" indent="0">
              <a:buNone/>
              <a:defRPr sz="1600"/>
            </a:lvl4pPr>
            <a:lvl5pPr marL="160796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676475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73C7B-FCCC-4382-8B5E-EF6C045FA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00A292-71D3-48B9-852A-D4E188C55F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823" y="347615"/>
            <a:ext cx="4115875" cy="7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564056241"/>
      </p:ext>
    </p:extLst>
  </p:cSld>
  <p:clrMapOvr>
    <a:masterClrMapping/>
  </p:clrMapOvr>
  <p:hf sldNum="0"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C8632-FA72-48DB-A3AB-14A4D37C9A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E921830-B6EA-4B9C-AA69-01F72CFCF6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823" y="347615"/>
            <a:ext cx="4115875" cy="7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412F39-ECB3-41DE-A65D-2EF2E8746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570" y="358383"/>
            <a:ext cx="4080000" cy="7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FDE369-DB03-4C84-A893-F74C5A71C1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570" y="358383"/>
            <a:ext cx="4080000" cy="7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F4666-D6B5-45BF-9029-D7C0FE8FC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6857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3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 bwMode="hidden"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3255732841"/>
      </p:ext>
    </p:extLst>
  </p:cSld>
  <p:clrMapOvr>
    <a:masterClrMapping/>
  </p:clrMapOvr>
  <p:hf sldNum="0"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910138"/>
      </p:ext>
    </p:extLst>
  </p:cSld>
  <p:clrMapOvr>
    <a:masterClrMapping/>
  </p:clrMapOvr>
  <p:hf sldNum="0"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4/2022 elokuu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D9B29-D4FD-40ED-BDB2-676C7FEDBF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1D9C74-5458-468A-A9EC-694FB44BEF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784" y="6265829"/>
            <a:ext cx="2391696" cy="4631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518D0B-66AF-426F-A138-6C5DB2867290}"/>
              </a:ext>
            </a:extLst>
          </p:cNvPr>
          <p:cNvCxnSpPr>
            <a:cxnSpLocks/>
          </p:cNvCxnSpPr>
          <p:nvPr userDrawn="1">
            <p:custDataLst>
              <p:tags r:id="rId1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FA0230-5D5F-4F61-A8B7-35F619E78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823" y="347615"/>
            <a:ext cx="4115875" cy="7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4/2022 elokuu</a:t>
            </a:r>
          </a:p>
        </p:txBody>
      </p:sp>
    </p:spTree>
    <p:extLst>
      <p:ext uri="{BB962C8B-B14F-4D97-AF65-F5344CB8AC3E}">
        <p14:creationId xmlns:p14="http://schemas.microsoft.com/office/powerpoint/2010/main" val="7011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9" r="2609"/>
          <a:stretch/>
        </p:blipFill>
        <p:spPr>
          <a:xfrm>
            <a:off x="-1" y="0"/>
            <a:ext cx="12192001" cy="683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3569419"/>
            <a:ext cx="10363200" cy="494328"/>
          </a:xfrm>
        </p:spPr>
        <p:txBody>
          <a:bodyPr/>
          <a:lstStyle>
            <a:lvl1pPr algn="ctr">
              <a:defRPr sz="2800">
                <a:solidFill>
                  <a:srgbClr val="800080"/>
                </a:solidFill>
                <a:latin typeface="ITC Avant Garde Std Bk" panose="020B0502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997BA5-667F-4924-BD3E-6F69460F7FC7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9B46FC-B66E-4301-B25C-D47AA4C5ACB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2159564" y="4699975"/>
            <a:ext cx="7969961" cy="1162048"/>
            <a:chOff x="1665356" y="4878396"/>
            <a:chExt cx="5977471" cy="1162048"/>
          </a:xfrm>
        </p:grpSpPr>
        <p:pic>
          <p:nvPicPr>
            <p:cNvPr id="1028" name="Picture 4" descr="http://demo.aboad.fi/aula/wp-content/themes/aula/assets/images/aula-research-suurennuslas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356" y="4878396"/>
              <a:ext cx="1162048" cy="116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demo.aboad.fi/aula/wp-content/themes/aula/assets/images/aula-research-palki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497" y="4878396"/>
              <a:ext cx="1162048" cy="116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demo.aboad.fi/aula/wp-content/themes/aula/assets/images/aula-research-mikroskoopp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638" y="4878396"/>
              <a:ext cx="1162048" cy="116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demo.aboad.fi/aula/wp-content/themes/aula/assets/images/aula-research-lamppu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779" y="4878396"/>
              <a:ext cx="1162048" cy="116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33" y="1268068"/>
            <a:ext cx="6975737" cy="24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b" anchorCtr="0"/>
          <a:lstStyle>
            <a:lvl1pPr>
              <a:defRPr>
                <a:latin typeface="ITC Avant Garde Std Bk" panose="020B0502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400" indent="-230400">
              <a:buSzPct val="90000"/>
              <a:buFont typeface="Arial" panose="020B0604020202020204" pitchFamily="34" charset="0"/>
              <a:buChar char="•"/>
              <a:defRPr>
                <a:latin typeface="+mn-lt"/>
                <a:cs typeface="Calibri" panose="020F0502020204030204" pitchFamily="34" charset="0"/>
              </a:defRPr>
            </a:lvl1pPr>
            <a:lvl2pPr>
              <a:buSzPct val="90000"/>
              <a:defRPr>
                <a:latin typeface="+mn-lt"/>
                <a:cs typeface="Calibri" panose="020F0502020204030204" pitchFamily="34" charset="0"/>
              </a:defRPr>
            </a:lvl2pPr>
            <a:lvl3pPr>
              <a:buSzPct val="90000"/>
              <a:defRPr>
                <a:latin typeface="+mn-lt"/>
                <a:cs typeface="Calibri" panose="020F0502020204030204" pitchFamily="34" charset="0"/>
              </a:defRPr>
            </a:lvl3pPr>
            <a:lvl4pPr marL="921600" indent="-228600">
              <a:buSzPct val="90000"/>
              <a:buFont typeface="Wingdings" panose="05000000000000000000" pitchFamily="2" charset="2"/>
              <a:buChar char="§"/>
              <a:defRPr>
                <a:latin typeface="+mn-lt"/>
                <a:cs typeface="Calibri" panose="020F0502020204030204" pitchFamily="34" charset="0"/>
              </a:defRPr>
            </a:lvl4pPr>
            <a:lvl5pPr>
              <a:buSzPct val="90000"/>
              <a:defRPr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1B6B-B59E-44A1-9708-2AC7A2470EEF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54" y="5858998"/>
            <a:ext cx="1315201" cy="9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ITC Avant Garde Std Bk" panose="020B0502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B252-22C7-40A9-BB3D-832C7C652CCD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425D68-6C99-4857-8947-66CE0C8EC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54" y="5858998"/>
            <a:ext cx="1315201" cy="9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TC Avant Garde Std Bk" panose="020B0502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424" y="1351723"/>
            <a:ext cx="5088565" cy="4774442"/>
          </a:xfrm>
        </p:spPr>
        <p:txBody>
          <a:bodyPr>
            <a:normAutofit/>
          </a:bodyPr>
          <a:lstStyle>
            <a:lvl1pPr>
              <a:defRPr sz="2000">
                <a:latin typeface="+mn-lt"/>
                <a:cs typeface="Calibri" panose="020F0502020204030204" pitchFamily="34" charset="0"/>
              </a:defRPr>
            </a:lvl1pPr>
            <a:lvl2pPr>
              <a:defRPr sz="1800">
                <a:latin typeface="+mn-lt"/>
                <a:cs typeface="Calibri" panose="020F0502020204030204" pitchFamily="34" charset="0"/>
              </a:defRPr>
            </a:lvl2pPr>
            <a:lvl3pPr>
              <a:defRPr sz="1600">
                <a:latin typeface="+mn-lt"/>
                <a:cs typeface="Calibri" panose="020F0502020204030204" pitchFamily="34" charset="0"/>
              </a:defRPr>
            </a:lvl3pPr>
            <a:lvl4pPr>
              <a:defRPr sz="1400">
                <a:latin typeface="+mn-lt"/>
                <a:cs typeface="Calibri" panose="020F0502020204030204" pitchFamily="34" charset="0"/>
              </a:defRPr>
            </a:lvl4pPr>
            <a:lvl5pPr>
              <a:defRPr sz="1400">
                <a:latin typeface="+mn-lt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8635" y="1351723"/>
            <a:ext cx="5171941" cy="4774442"/>
          </a:xfrm>
        </p:spPr>
        <p:txBody>
          <a:bodyPr>
            <a:normAutofit/>
          </a:bodyPr>
          <a:lstStyle>
            <a:lvl1pPr>
              <a:defRPr sz="2000">
                <a:latin typeface="+mn-lt"/>
                <a:cs typeface="Calibri" panose="020F0502020204030204" pitchFamily="34" charset="0"/>
              </a:defRPr>
            </a:lvl1pPr>
            <a:lvl2pPr>
              <a:defRPr sz="1800">
                <a:latin typeface="+mn-lt"/>
                <a:cs typeface="Calibri" panose="020F0502020204030204" pitchFamily="34" charset="0"/>
              </a:defRPr>
            </a:lvl2pPr>
            <a:lvl3pPr>
              <a:defRPr sz="1600">
                <a:latin typeface="+mn-lt"/>
                <a:cs typeface="Calibri" panose="020F0502020204030204" pitchFamily="34" charset="0"/>
              </a:defRPr>
            </a:lvl3pPr>
            <a:lvl4pPr>
              <a:defRPr sz="1400">
                <a:latin typeface="+mn-lt"/>
                <a:cs typeface="Calibri" panose="020F0502020204030204" pitchFamily="34" charset="0"/>
              </a:defRPr>
            </a:lvl4pPr>
            <a:lvl5pPr>
              <a:defRPr sz="1400">
                <a:latin typeface="+mn-lt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E06C-91D8-437A-BF20-5810A0567B60}" type="datetime1">
              <a:rPr lang="fi-FI" smtClean="0"/>
              <a:t>31.10.2023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Luottamuksellinen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0213A2-35B5-49BF-8D7F-CAD501571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54" y="5858998"/>
            <a:ext cx="1315201" cy="9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/3 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TC Avant Garde Std Bk" panose="020B0502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423" y="1351723"/>
            <a:ext cx="6907359" cy="4774442"/>
          </a:xfrm>
        </p:spPr>
        <p:txBody>
          <a:bodyPr>
            <a:normAutofit/>
          </a:bodyPr>
          <a:lstStyle>
            <a:lvl1pPr>
              <a:defRPr sz="2000">
                <a:latin typeface="+mn-lt"/>
                <a:cs typeface="Calibri" panose="020F0502020204030204" pitchFamily="34" charset="0"/>
              </a:defRPr>
            </a:lvl1pPr>
            <a:lvl2pPr>
              <a:defRPr sz="1800">
                <a:latin typeface="+mn-lt"/>
                <a:cs typeface="Calibri" panose="020F0502020204030204" pitchFamily="34" charset="0"/>
              </a:defRPr>
            </a:lvl2pPr>
            <a:lvl3pPr>
              <a:defRPr sz="1600">
                <a:latin typeface="+mn-lt"/>
                <a:cs typeface="Calibri" panose="020F0502020204030204" pitchFamily="34" charset="0"/>
              </a:defRPr>
            </a:lvl3pPr>
            <a:lvl4pPr>
              <a:defRPr sz="1400">
                <a:latin typeface="+mn-lt"/>
                <a:cs typeface="Calibri" panose="020F0502020204030204" pitchFamily="34" charset="0"/>
              </a:defRPr>
            </a:lvl4pPr>
            <a:lvl5pPr>
              <a:defRPr sz="1400">
                <a:latin typeface="+mn-lt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6400" y="1351723"/>
            <a:ext cx="3860800" cy="4774442"/>
          </a:xfrm>
        </p:spPr>
        <p:txBody>
          <a:bodyPr>
            <a:normAutofit/>
          </a:bodyPr>
          <a:lstStyle>
            <a:lvl1pPr>
              <a:defRPr sz="2000">
                <a:latin typeface="+mn-lt"/>
                <a:cs typeface="Calibri" panose="020F0502020204030204" pitchFamily="34" charset="0"/>
              </a:defRPr>
            </a:lvl1pPr>
            <a:lvl2pPr>
              <a:defRPr sz="1800">
                <a:latin typeface="+mn-lt"/>
                <a:cs typeface="Calibri" panose="020F0502020204030204" pitchFamily="34" charset="0"/>
              </a:defRPr>
            </a:lvl2pPr>
            <a:lvl3pPr>
              <a:defRPr sz="1600">
                <a:latin typeface="+mn-lt"/>
                <a:cs typeface="Calibri" panose="020F0502020204030204" pitchFamily="34" charset="0"/>
              </a:defRPr>
            </a:lvl3pPr>
            <a:lvl4pPr>
              <a:defRPr sz="1400">
                <a:latin typeface="+mn-lt"/>
                <a:cs typeface="Calibri" panose="020F0502020204030204" pitchFamily="34" charset="0"/>
              </a:defRPr>
            </a:lvl4pPr>
            <a:lvl5pPr>
              <a:defRPr sz="1400">
                <a:latin typeface="+mn-lt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BC87-F1C0-45DA-99EC-E8215DB75F73}" type="datetime1">
              <a:rPr lang="fi-FI" smtClean="0"/>
              <a:t>31.10.2023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Luottamuksellinen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0213A2-35B5-49BF-8D7F-CAD501571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54" y="5858998"/>
            <a:ext cx="1315201" cy="9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llekk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TC Avant Garde Std Bk" panose="020B0502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422" y="1351724"/>
            <a:ext cx="10670975" cy="2253506"/>
          </a:xfrm>
        </p:spPr>
        <p:txBody>
          <a:bodyPr>
            <a:normAutofit/>
          </a:bodyPr>
          <a:lstStyle>
            <a:lvl1pPr>
              <a:defRPr sz="2000">
                <a:latin typeface="+mn-lt"/>
                <a:cs typeface="Calibri" panose="020F0502020204030204" pitchFamily="34" charset="0"/>
              </a:defRPr>
            </a:lvl1pPr>
            <a:lvl2pPr>
              <a:defRPr sz="1800">
                <a:latin typeface="+mn-lt"/>
                <a:cs typeface="Calibri" panose="020F0502020204030204" pitchFamily="34" charset="0"/>
              </a:defRPr>
            </a:lvl2pPr>
            <a:lvl3pPr>
              <a:defRPr sz="1600">
                <a:latin typeface="+mn-lt"/>
                <a:cs typeface="Calibri" panose="020F0502020204030204" pitchFamily="34" charset="0"/>
              </a:defRPr>
            </a:lvl3pPr>
            <a:lvl4pPr>
              <a:defRPr sz="1400">
                <a:latin typeface="+mn-lt"/>
                <a:cs typeface="Calibri" panose="020F0502020204030204" pitchFamily="34" charset="0"/>
              </a:defRPr>
            </a:lvl4pPr>
            <a:lvl5pPr>
              <a:defRPr sz="1400">
                <a:latin typeface="+mn-lt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DCB6-3C22-40E0-B03F-275B10AA5473}" type="datetime1">
              <a:rPr lang="fi-FI" smtClean="0"/>
              <a:t>31.10.2023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Luottamuksellinen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0213A2-35B5-49BF-8D7F-CAD501571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54" y="5858998"/>
            <a:ext cx="1315201" cy="9864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736AE2-4247-48F6-AEAE-85FD971EE9B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1421" y="3719913"/>
            <a:ext cx="10670975" cy="2253506"/>
          </a:xfrm>
        </p:spPr>
        <p:txBody>
          <a:bodyPr>
            <a:normAutofit/>
          </a:bodyPr>
          <a:lstStyle>
            <a:lvl1pPr>
              <a:defRPr sz="2000">
                <a:latin typeface="+mn-lt"/>
                <a:cs typeface="Calibri" panose="020F0502020204030204" pitchFamily="34" charset="0"/>
              </a:defRPr>
            </a:lvl1pPr>
            <a:lvl2pPr>
              <a:defRPr sz="1800">
                <a:latin typeface="+mn-lt"/>
                <a:cs typeface="Calibri" panose="020F0502020204030204" pitchFamily="34" charset="0"/>
              </a:defRPr>
            </a:lvl2pPr>
            <a:lvl3pPr>
              <a:defRPr sz="1600">
                <a:latin typeface="+mn-lt"/>
                <a:cs typeface="Calibri" panose="020F0502020204030204" pitchFamily="34" charset="0"/>
              </a:defRPr>
            </a:lvl3pPr>
            <a:lvl4pPr>
              <a:defRPr sz="1400">
                <a:latin typeface="+mn-lt"/>
                <a:cs typeface="Calibri" panose="020F0502020204030204" pitchFamily="34" charset="0"/>
              </a:defRPr>
            </a:lvl4pPr>
            <a:lvl5pPr>
              <a:defRPr sz="1400">
                <a:latin typeface="+mn-lt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794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TC Avant Garde Std Bk" panose="020B0502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1535114"/>
            <a:ext cx="508509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424" y="2174875"/>
            <a:ext cx="5085093" cy="3951288"/>
          </a:xfrm>
        </p:spPr>
        <p:txBody>
          <a:bodyPr>
            <a:normAutofit/>
          </a:bodyPr>
          <a:lstStyle>
            <a:lvl1pPr>
              <a:defRPr sz="1800">
                <a:latin typeface="+mn-lt"/>
                <a:cs typeface="Calibri" panose="020F0502020204030204" pitchFamily="34" charset="0"/>
              </a:defRPr>
            </a:lvl1pPr>
            <a:lvl2pPr>
              <a:defRPr sz="1600">
                <a:latin typeface="+mn-lt"/>
                <a:cs typeface="Calibri" panose="020F0502020204030204" pitchFamily="34" charset="0"/>
              </a:defRPr>
            </a:lvl2pPr>
            <a:lvl3pPr>
              <a:defRPr sz="1400">
                <a:latin typeface="+mn-lt"/>
                <a:cs typeface="Calibri" panose="020F0502020204030204" pitchFamily="34" charset="0"/>
              </a:defRPr>
            </a:lvl3pPr>
            <a:lvl4pPr>
              <a:defRPr sz="1200">
                <a:latin typeface="+mn-lt"/>
                <a:cs typeface="Calibri" panose="020F0502020204030204" pitchFamily="34" charset="0"/>
              </a:defRPr>
            </a:lvl4pPr>
            <a:lvl5pPr>
              <a:defRPr sz="1200">
                <a:latin typeface="+mn-lt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1800">
                <a:latin typeface="+mn-lt"/>
                <a:cs typeface="Calibri" panose="020F0502020204030204" pitchFamily="34" charset="0"/>
              </a:defRPr>
            </a:lvl1pPr>
            <a:lvl2pPr>
              <a:defRPr sz="1600">
                <a:latin typeface="+mn-lt"/>
                <a:cs typeface="Calibri" panose="020F0502020204030204" pitchFamily="34" charset="0"/>
              </a:defRPr>
            </a:lvl2pPr>
            <a:lvl3pPr>
              <a:defRPr sz="1400">
                <a:latin typeface="+mn-lt"/>
                <a:cs typeface="Calibri" panose="020F0502020204030204" pitchFamily="34" charset="0"/>
              </a:defRPr>
            </a:lvl3pPr>
            <a:lvl4pPr>
              <a:defRPr sz="1200">
                <a:latin typeface="+mn-lt"/>
                <a:cs typeface="Calibri" panose="020F0502020204030204" pitchFamily="34" charset="0"/>
              </a:defRPr>
            </a:lvl4pPr>
            <a:lvl5pPr>
              <a:defRPr sz="1200">
                <a:latin typeface="+mn-lt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CC7C-A720-42CE-BD71-AD721D40327A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Luottamuksellinen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106D9C-4CCD-46FF-8362-484BC2CD5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54" y="5858998"/>
            <a:ext cx="1315201" cy="9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71935723"/>
      </p:ext>
    </p:extLst>
  </p:cSld>
  <p:clrMapOvr>
    <a:masterClrMapping/>
  </p:clrMapOvr>
  <p:hf sldNum="0"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TC Avant Garde Std Bk" panose="020B0502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BBDF-374C-4C35-BBF4-EE5C554A853B}" type="datetime1">
              <a:rPr lang="fi-FI" smtClean="0"/>
              <a:t>31.10.2023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Luottamuksellinen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DD78C-8AFB-462D-BBE7-B3D03C2F2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54" y="5858998"/>
            <a:ext cx="1315201" cy="9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6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9" r="2609"/>
          <a:stretch/>
        </p:blipFill>
        <p:spPr>
          <a:xfrm>
            <a:off x="-1" y="0"/>
            <a:ext cx="12192001" cy="683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3933571"/>
            <a:ext cx="10363200" cy="605930"/>
          </a:xfrm>
        </p:spPr>
        <p:txBody>
          <a:bodyPr/>
          <a:lstStyle>
            <a:lvl1pPr algn="ctr">
              <a:defRPr>
                <a:solidFill>
                  <a:srgbClr val="800080"/>
                </a:solidFill>
                <a:latin typeface="ITC Avant Garde Std Bk" panose="020B0502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BB4742-E889-4DCB-9E09-25B321595B99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9B46FC-B66E-4301-B25C-D47AA4C5ACB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27" y="4931248"/>
            <a:ext cx="1549397" cy="1162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51" y="4931248"/>
            <a:ext cx="1549397" cy="1162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3" y="4931248"/>
            <a:ext cx="1549397" cy="1162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39" y="4931248"/>
            <a:ext cx="1534675" cy="1151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33" y="1268068"/>
            <a:ext cx="6975737" cy="24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9" r="2609"/>
          <a:stretch/>
        </p:blipFill>
        <p:spPr>
          <a:xfrm>
            <a:off x="-1" y="0"/>
            <a:ext cx="12192001" cy="683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3933571"/>
            <a:ext cx="10363200" cy="605930"/>
          </a:xfrm>
        </p:spPr>
        <p:txBody>
          <a:bodyPr/>
          <a:lstStyle>
            <a:lvl1pPr algn="ctr">
              <a:defRPr>
                <a:solidFill>
                  <a:srgbClr val="800080"/>
                </a:solidFill>
                <a:latin typeface="ITC Avant Garde Std Bk" panose="020B0502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7A40EE-10DE-4FD8-96F6-5FAAB95E3AD0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9B46FC-B66E-4301-B25C-D47AA4C5ACB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3" y="4928222"/>
            <a:ext cx="1549397" cy="1162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39" y="4931248"/>
            <a:ext cx="1549397" cy="1162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27" y="4928222"/>
            <a:ext cx="1549397" cy="1162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51" y="4928222"/>
            <a:ext cx="1549397" cy="1162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33" y="1268068"/>
            <a:ext cx="6975737" cy="24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9" r="2609"/>
          <a:stretch/>
        </p:blipFill>
        <p:spPr>
          <a:xfrm>
            <a:off x="-1" y="0"/>
            <a:ext cx="12192001" cy="683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3933571"/>
            <a:ext cx="10363200" cy="605930"/>
          </a:xfrm>
        </p:spPr>
        <p:txBody>
          <a:bodyPr/>
          <a:lstStyle>
            <a:lvl1pPr algn="ctr">
              <a:defRPr>
                <a:solidFill>
                  <a:srgbClr val="800080"/>
                </a:solidFill>
                <a:latin typeface="ITC Avant Garde Std Bk" panose="020B0502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C5F9C-268D-4739-B826-BD38BA7373ED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9B46FC-B66E-4301-B25C-D47AA4C5ACB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12" y="4926402"/>
            <a:ext cx="1555859" cy="1166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27" y="4926402"/>
            <a:ext cx="1538053" cy="1153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89" y="4917894"/>
            <a:ext cx="1555859" cy="1166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3" y="4917894"/>
            <a:ext cx="1549397" cy="1162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33" y="1268068"/>
            <a:ext cx="6975737" cy="24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3933571"/>
            <a:ext cx="10363200" cy="605930"/>
          </a:xfrm>
        </p:spPr>
        <p:txBody>
          <a:bodyPr/>
          <a:lstStyle>
            <a:lvl1pPr algn="ctr">
              <a:defRPr>
                <a:solidFill>
                  <a:srgbClr val="800080"/>
                </a:solidFill>
                <a:latin typeface="ITC Avant Garde Std Bk" panose="020B0502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BC4F14-D6FA-4D9B-8451-6E6E438F1543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9B46FC-B66E-4301-B25C-D47AA4C5ACB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27" y="4931248"/>
            <a:ext cx="1549397" cy="1162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51" y="4931248"/>
            <a:ext cx="1549397" cy="1162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3" y="4931248"/>
            <a:ext cx="1549397" cy="1162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39" y="4931248"/>
            <a:ext cx="1534675" cy="1151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33" y="1268068"/>
            <a:ext cx="6975737" cy="24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278E-765C-4FED-AAAB-781631F41A93}" type="datetime1">
              <a:rPr lang="fi-FI" smtClean="0"/>
              <a:t>31.10.2023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0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4496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2F9F-D62C-45B4-A903-8104CE8EF828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531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tehtävänimike</a:t>
            </a:r>
            <a:br>
              <a:rPr lang="fi-FI"/>
            </a:br>
            <a:br>
              <a:rPr lang="fi-FI"/>
            </a:br>
            <a:r>
              <a:rPr lang="fi-FI"/>
              <a:t>p. </a:t>
            </a:r>
            <a:r>
              <a:rPr lang="fi-FI" dirty="0"/>
              <a:t>00 0000 000, 000 000 000</a:t>
            </a:r>
            <a:br>
              <a:rPr lang="fi-FI" dirty="0"/>
            </a:br>
            <a:r>
              <a:rPr lang="fi-FI" dirty="0" err="1"/>
              <a:t>etunimi.sukunimi@yrittajat.fi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yrittajat.fi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9987970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936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73C7B-FCCC-4382-8B5E-EF6C045FA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00A292-71D3-48B9-852A-D4E188C55F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823" y="347615"/>
            <a:ext cx="4115875" cy="7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C8632-FA72-48DB-A3AB-14A4D37C9A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E921830-B6EA-4B9C-AA69-01F72CFCF6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823" y="347615"/>
            <a:ext cx="4115875" cy="7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412F39-ECB3-41DE-A65D-2EF2E8746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570" y="358383"/>
            <a:ext cx="4080000" cy="7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FDE369-DB03-4C84-A893-F74C5A71C1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570" y="358383"/>
            <a:ext cx="4080000" cy="7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F4666-D6B5-45BF-9029-D7C0FE8FC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7764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2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18DD67E-A907-49C4-9344-9E05BD7F8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-564"/>
          <a:stretch/>
        </p:blipFill>
        <p:spPr bwMode="black">
          <a:xfrm>
            <a:off x="9555888" y="18055"/>
            <a:ext cx="2340000" cy="9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0832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4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55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1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3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1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5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0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7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6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02173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8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7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4/2022 elokuu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6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4/2022 elokuu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59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6457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952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415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1904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0A00A45-5EE7-4C10-8E10-A75FF849C9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-564"/>
          <a:stretch/>
        </p:blipFill>
        <p:spPr bwMode="black">
          <a:xfrm>
            <a:off x="9555888" y="18055"/>
            <a:ext cx="2340000" cy="9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44243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9789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-259203" y="7563418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/>
              <a:t>Vedä kuva paikkamerkkiin tai 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83C85CAC-69E9-EF44-A466-5BC6F0B73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00" y="776532"/>
            <a:ext cx="10795468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B169244E-81C3-0349-87A8-7967AEF46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2024532"/>
            <a:ext cx="10795468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D90AADE6-F9B1-B648-8E92-9C6ADF8ECD90}"/>
              </a:ext>
            </a:extLst>
          </p:cNvPr>
          <p:cNvSpPr/>
          <p:nvPr userDrawn="1"/>
        </p:nvSpPr>
        <p:spPr>
          <a:xfrm>
            <a:off x="9139203" y="3431685"/>
            <a:ext cx="30527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err="1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93E9A64-33C3-A644-A898-58B9C44D7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5" name="Kuvan paikkamerkki 8">
            <a:extLst>
              <a:ext uri="{FF2B5EF4-FFF2-40B4-BE49-F238E27FC236}">
                <a16:creationId xmlns:a16="http://schemas.microsoft.com/office/drawing/2014/main" id="{0A3B1EA1-63A1-154A-9278-43DE52F183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31685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/>
              <a:t>Vedä kuva paikkamerkkiin tai 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FA29A3F-9B96-5F45-886A-24CF777E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000" y="6515944"/>
            <a:ext cx="1248000" cy="324000"/>
          </a:xfrm>
        </p:spPr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2D399DEA-0B6A-4043-A51C-4481999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8000" y="6515944"/>
            <a:ext cx="7752000" cy="324000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008554B5-ABE2-A34C-A6C5-6EAD4C35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Kolmio 18">
            <a:extLst>
              <a:ext uri="{FF2B5EF4-FFF2-40B4-BE49-F238E27FC236}">
                <a16:creationId xmlns:a16="http://schemas.microsoft.com/office/drawing/2014/main" id="{BC63CF86-E9F1-FC4D-92C5-0DE63A6B6846}"/>
              </a:ext>
            </a:extLst>
          </p:cNvPr>
          <p:cNvSpPr/>
          <p:nvPr userDrawn="1"/>
        </p:nvSpPr>
        <p:spPr>
          <a:xfrm rot="16200000">
            <a:off x="8388893" y="4091882"/>
            <a:ext cx="883212" cy="66691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816497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774551"/>
            <a:ext cx="11248354" cy="5056867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71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9973574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1562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580754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90826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774550"/>
            <a:ext cx="10741468" cy="2291379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657606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774551"/>
            <a:ext cx="10752226" cy="237744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082265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233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776532"/>
            <a:ext cx="10795468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024532"/>
            <a:ext cx="10795468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Suorakulmio 6"/>
          <p:cNvSpPr/>
          <p:nvPr/>
        </p:nvSpPr>
        <p:spPr bwMode="ltGray">
          <a:xfrm>
            <a:off x="9128560" y="3431685"/>
            <a:ext cx="3078000" cy="34290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1685"/>
            <a:ext cx="9139203" cy="3429000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9203" h="3429000">
                <a:moveTo>
                  <a:pt x="0" y="0"/>
                </a:moveTo>
                <a:lnTo>
                  <a:pt x="9139203" y="0"/>
                </a:lnTo>
                <a:lnTo>
                  <a:pt x="9139203" y="554358"/>
                </a:lnTo>
                <a:lnTo>
                  <a:pt x="8475776" y="993655"/>
                </a:ln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10584" indent="0" algn="ctr">
              <a:buNone/>
              <a:tabLst/>
              <a:defRPr/>
            </a:lvl1pPr>
          </a:lstStyle>
          <a:p>
            <a:r>
              <a:rPr lang="fi-FI"/>
              <a:t>Vedä kuva paikkamerkkiin tai 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Kolmio 9">
            <a:extLst>
              <a:ext uri="{FF2B5EF4-FFF2-40B4-BE49-F238E27FC236}">
                <a16:creationId xmlns:a16="http://schemas.microsoft.com/office/drawing/2014/main" id="{75A302AC-973C-4C9F-B64C-275B843D6E09}"/>
              </a:ext>
            </a:extLst>
          </p:cNvPr>
          <p:cNvSpPr/>
          <p:nvPr/>
        </p:nvSpPr>
        <p:spPr bwMode="ltGray">
          <a:xfrm rot="16200000">
            <a:off x="8356994" y="4091882"/>
            <a:ext cx="883212" cy="666915"/>
          </a:xfrm>
          <a:prstGeom prst="triangle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2226379722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2566639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505193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4600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9737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06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tehtävänimike</a:t>
            </a:r>
            <a:br>
              <a:rPr lang="fi-FI"/>
            </a:br>
            <a:br>
              <a:rPr lang="fi-FI"/>
            </a:br>
            <a:r>
              <a:rPr lang="fi-FI"/>
              <a:t>p. 00 0000 000, 000 000 000</a:t>
            </a:r>
            <a:br>
              <a:rPr lang="fi-FI"/>
            </a:br>
            <a:r>
              <a:rPr lang="fi-FI" err="1"/>
              <a:t>etunimi.sukunimi@yrittajat.fi</a:t>
            </a:r>
            <a:br>
              <a:rPr lang="fi-FI"/>
            </a:br>
            <a:br>
              <a:rPr lang="fi-FI"/>
            </a:br>
            <a:r>
              <a:rPr lang="fi-FI"/>
              <a:t>Twitter:</a:t>
            </a:r>
            <a:br>
              <a:rPr lang="fi-FI"/>
            </a:br>
            <a:r>
              <a:rPr lang="fi-FI"/>
              <a:t>Instagram:</a:t>
            </a:r>
            <a:br>
              <a:rPr lang="fi-FI"/>
            </a:br>
            <a:r>
              <a:rPr lang="fi-FI"/>
              <a:t>Facebook:</a:t>
            </a:r>
            <a:br>
              <a:rPr lang="fi-FI"/>
            </a:br>
            <a:br>
              <a:rPr lang="fi-FI"/>
            </a:br>
            <a:r>
              <a:rPr lang="fi-FI" err="1"/>
              <a:t>yrittajat.fi</a:t>
            </a:r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38398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141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881191"/>
            <a:ext cx="10992000" cy="480531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EFF7-5DA1-B642-A01A-1298BC74CE2E}" type="datetime1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552000" y="5925277"/>
            <a:ext cx="10992000" cy="396000"/>
          </a:xfrm>
        </p:spPr>
        <p:txBody>
          <a:bodyPr>
            <a:noAutofit/>
          </a:bodyPr>
          <a:lstStyle>
            <a:lvl1pPr marL="0" indent="0">
              <a:buNone/>
              <a:defRPr sz="2133" i="1">
                <a:solidFill>
                  <a:srgbClr val="404040"/>
                </a:solidFill>
              </a:defRPr>
            </a:lvl1pPr>
            <a:lvl2pPr marL="455989" indent="0">
              <a:buNone/>
              <a:defRPr sz="1600"/>
            </a:lvl2pPr>
            <a:lvl3pPr marL="839979" indent="0">
              <a:buNone/>
              <a:defRPr sz="1600"/>
            </a:lvl3pPr>
            <a:lvl4pPr marL="1223969" indent="0">
              <a:buNone/>
              <a:defRPr sz="1600"/>
            </a:lvl4pPr>
            <a:lvl5pPr marL="160796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46108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2000" y="297224"/>
            <a:ext cx="109728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1440000"/>
            <a:ext cx="10992000" cy="42120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EFF7-5DA1-B642-A01A-1298BC74CE2E}" type="datetime1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552000" y="1228647"/>
            <a:ext cx="109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552000" y="5925277"/>
            <a:ext cx="10992000" cy="396000"/>
          </a:xfrm>
        </p:spPr>
        <p:txBody>
          <a:bodyPr>
            <a:noAutofit/>
          </a:bodyPr>
          <a:lstStyle>
            <a:lvl1pPr marL="0" indent="0">
              <a:buNone/>
              <a:defRPr sz="2133" i="1">
                <a:solidFill>
                  <a:srgbClr val="404040"/>
                </a:solidFill>
              </a:defRPr>
            </a:lvl1pPr>
            <a:lvl2pPr marL="455989" indent="0">
              <a:buNone/>
              <a:defRPr sz="1600"/>
            </a:lvl2pPr>
            <a:lvl3pPr marL="839979" indent="0">
              <a:buNone/>
              <a:defRPr sz="1600"/>
            </a:lvl3pPr>
            <a:lvl4pPr marL="1223969" indent="0">
              <a:buNone/>
              <a:defRPr sz="1600"/>
            </a:lvl4pPr>
            <a:lvl5pPr marL="160796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4483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73C7B-FCCC-4382-8B5E-EF6C045FA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00A292-71D3-48B9-852A-D4E188C55F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823" y="347615"/>
            <a:ext cx="4115875" cy="7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4118592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C8632-FA72-48DB-A3AB-14A4D37C9A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E921830-B6EA-4B9C-AA69-01F72CFCF6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823" y="347615"/>
            <a:ext cx="4115875" cy="7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412F39-ECB3-41DE-A65D-2EF2E8746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570" y="358383"/>
            <a:ext cx="4080000" cy="7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FDE369-DB03-4C84-A893-F74C5A71C1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570" y="358383"/>
            <a:ext cx="4080000" cy="7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F4666-D6B5-45BF-9029-D7C0FE8FC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42843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8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3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0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82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8625090"/>
      </p:ext>
    </p:extLst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8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57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5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7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0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4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2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9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4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5A26-E7EB-42B7-B05A-8F0C149E23CB}" type="datetime1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77688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5/2022 syyskuu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2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5/2022 syyskuu</a:t>
            </a:r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D9B29-D4FD-40ED-BDB2-676C7FEDBF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1D9C74-5458-468A-A9EC-694FB44BEF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784" y="6265829"/>
            <a:ext cx="2391696" cy="4631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518D0B-66AF-426F-A138-6C5DB2867290}"/>
              </a:ext>
            </a:extLst>
          </p:cNvPr>
          <p:cNvCxnSpPr>
            <a:cxnSpLocks/>
          </p:cNvCxnSpPr>
          <p:nvPr userDrawn="1">
            <p:custDataLst>
              <p:tags r:id="rId1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FA0230-5D5F-4F61-A8B7-35F619E78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823" y="347615"/>
            <a:ext cx="4115875" cy="7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5/2022 syyskuu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38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73C7B-FCCC-4382-8B5E-EF6C045FA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00A292-71D3-48B9-852A-D4E188C55F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823" y="347615"/>
            <a:ext cx="4115875" cy="7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C8632-FA72-48DB-A3AB-14A4D37C9A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E921830-B6EA-4B9C-AA69-01F72CFCF6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823" y="347615"/>
            <a:ext cx="4115875" cy="7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412F39-ECB3-41DE-A65D-2EF2E8746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570" y="358383"/>
            <a:ext cx="4080000" cy="7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FDE369-DB03-4C84-A893-F74C5A71C1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570" y="358383"/>
            <a:ext cx="4080000" cy="7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F4666-D6B5-45BF-9029-D7C0FE8FC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664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Yrittäjägallup, kierros 6/2022 lokakuu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9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/>
          <a:stretch/>
        </p:blipFill>
        <p:spPr>
          <a:xfrm>
            <a:off x="9552790" y="18056"/>
            <a:ext cx="2340000" cy="913763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9138790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CE8FED5-D933-44C8-9564-D710DB44FAAC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 hidden="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 hidden="1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 hidden="1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Yrittäjägallup, kierros 4/2022 elokuu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D0303A66-DA01-4C66-A021-963AE788F9B9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E24DEA-E48C-4CDE-BC34-3945731E4442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48784" y="6265829"/>
            <a:ext cx="2391696" cy="4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7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  <p:sldLayoutId id="2147484483" r:id="rId12"/>
    <p:sldLayoutId id="2147484484" r:id="rId13"/>
    <p:sldLayoutId id="2147484485" r:id="rId14"/>
    <p:sldLayoutId id="2147484486" r:id="rId15"/>
    <p:sldLayoutId id="2147484487" r:id="rId16"/>
    <p:sldLayoutId id="2147484488" r:id="rId17"/>
    <p:sldLayoutId id="2147484489" r:id="rId18"/>
    <p:sldLayoutId id="2147484490" r:id="rId19"/>
    <p:sldLayoutId id="2147484491" r:id="rId20"/>
    <p:sldLayoutId id="2147484492" r:id="rId21"/>
    <p:sldLayoutId id="2147484493" r:id="rId22"/>
    <p:sldLayoutId id="214748449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FF9C760-D67C-8A4A-93E9-1632314E487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790" y="0"/>
            <a:ext cx="2639209" cy="11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8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  <p:sldLayoutId id="2147484511" r:id="rId14"/>
    <p:sldLayoutId id="2147484512" r:id="rId15"/>
    <p:sldLayoutId id="2147484513" r:id="rId16"/>
    <p:sldLayoutId id="2147484514" r:id="rId17"/>
    <p:sldLayoutId id="2147484515" r:id="rId18"/>
    <p:sldLayoutId id="2147484516" r:id="rId19"/>
    <p:sldLayoutId id="2147484517" r:id="rId20"/>
    <p:sldLayoutId id="2147484518" r:id="rId21"/>
    <p:sldLayoutId id="2147484519" r:id="rId22"/>
    <p:sldLayoutId id="2147484520" r:id="rId23"/>
  </p:sldLayoutIdLst>
  <p:txStyles>
    <p:titleStyle>
      <a:lvl1pPr algn="l" defTabSz="914377" rtl="0" eaLnBrk="1" latinLnBrk="0" hangingPunct="1">
        <a:spcBef>
          <a:spcPct val="0"/>
        </a:spcBef>
        <a:buNone/>
        <a:defRPr sz="28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 hidden="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 hidden="1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 hidden="1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Yrittäjägallup, kierros 5/2022 syyskuu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6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D0303A66-DA01-4C66-A021-963AE788F9B9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E24DEA-E48C-4CDE-BC34-3945731E4442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248784" y="6265829"/>
            <a:ext cx="2391696" cy="4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1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  <p:sldLayoutId id="2147484556" r:id="rId12"/>
    <p:sldLayoutId id="2147484557" r:id="rId13"/>
    <p:sldLayoutId id="2147484558" r:id="rId14"/>
    <p:sldLayoutId id="2147484559" r:id="rId15"/>
    <p:sldLayoutId id="2147484560" r:id="rId16"/>
    <p:sldLayoutId id="2147484561" r:id="rId17"/>
    <p:sldLayoutId id="2147484562" r:id="rId18"/>
    <p:sldLayoutId id="2147484563" r:id="rId19"/>
    <p:sldLayoutId id="2147484564" r:id="rId20"/>
    <p:sldLayoutId id="2147484565" r:id="rId21"/>
    <p:sldLayoutId id="2147484566" r:id="rId22"/>
    <p:sldLayoutId id="2147484567" r:id="rId23"/>
    <p:sldLayoutId id="2147484568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 hidden="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 hidden="1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 hidden="1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Yrittäjägallup, kierros 6/2022 lokakuu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6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D0303A66-DA01-4C66-A021-963AE788F9B9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E24DEA-E48C-4CDE-BC34-3945731E4442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248784" y="6265829"/>
            <a:ext cx="2391696" cy="4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2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  <p:sldLayoutId id="2147484581" r:id="rId12"/>
    <p:sldLayoutId id="2147484582" r:id="rId13"/>
    <p:sldLayoutId id="2147484583" r:id="rId14"/>
    <p:sldLayoutId id="2147484584" r:id="rId15"/>
    <p:sldLayoutId id="2147484585" r:id="rId16"/>
    <p:sldLayoutId id="2147484586" r:id="rId17"/>
    <p:sldLayoutId id="2147484587" r:id="rId18"/>
    <p:sldLayoutId id="2147484588" r:id="rId19"/>
    <p:sldLayoutId id="2147484589" r:id="rId20"/>
    <p:sldLayoutId id="2147484590" r:id="rId21"/>
    <p:sldLayoutId id="2147484591" r:id="rId22"/>
    <p:sldLayoutId id="2147484592" r:id="rId23"/>
    <p:sldLayoutId id="2147484593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790" y="0"/>
            <a:ext cx="2639209" cy="1146909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E0C4-2B04-4575-90C9-B2559A6B0F5E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84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  <p:sldLayoutId id="2147484607" r:id="rId12"/>
    <p:sldLayoutId id="2147484608" r:id="rId13"/>
    <p:sldLayoutId id="2147484609" r:id="rId14"/>
    <p:sldLayoutId id="2147484610" r:id="rId15"/>
    <p:sldLayoutId id="2147484611" r:id="rId16"/>
    <p:sldLayoutId id="2147484612" r:id="rId17"/>
    <p:sldLayoutId id="2147484613" r:id="rId18"/>
    <p:sldLayoutId id="2147484614" r:id="rId19"/>
    <p:sldLayoutId id="2147484615" r:id="rId20"/>
    <p:sldLayoutId id="2147484616" r:id="rId21"/>
    <p:sldLayoutId id="2147484617" r:id="rId22"/>
  </p:sldLayoutIdLst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 hidden="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 hidden="1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 hidden="1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Yrittäjägallup, kierros 4/2022 elokuu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6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D0303A66-DA01-4C66-A021-963AE788F9B9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E24DEA-E48C-4CDE-BC34-3945731E4442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248784" y="6265829"/>
            <a:ext cx="2391696" cy="4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  <p:sldLayoutId id="2147484630" r:id="rId12"/>
    <p:sldLayoutId id="2147484631" r:id="rId13"/>
    <p:sldLayoutId id="2147484632" r:id="rId14"/>
    <p:sldLayoutId id="2147484633" r:id="rId15"/>
    <p:sldLayoutId id="2147484634" r:id="rId16"/>
    <p:sldLayoutId id="2147484635" r:id="rId17"/>
    <p:sldLayoutId id="2147484636" r:id="rId18"/>
    <p:sldLayoutId id="2147484637" r:id="rId19"/>
    <p:sldLayoutId id="2147484638" r:id="rId20"/>
    <p:sldLayoutId id="2147484639" r:id="rId21"/>
    <p:sldLayoutId id="2147484640" r:id="rId22"/>
    <p:sldLayoutId id="2147484641" r:id="rId23"/>
    <p:sldLayoutId id="214748464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424" y="210352"/>
            <a:ext cx="10670976" cy="986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1340769"/>
            <a:ext cx="10670976" cy="478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356352"/>
            <a:ext cx="2542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TC Avant Garde Std Bk" panose="020B0502020202020204"/>
              </a:defRPr>
            </a:lvl1pPr>
          </a:lstStyle>
          <a:p>
            <a:fld id="{B7D6B8A5-CA7D-472B-AE41-B0FA17B7A18D}" type="datetime1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ITC Avant Garde Std Bk" panose="020B0502020202020204"/>
              </a:defRPr>
            </a:lvl1pPr>
          </a:lstStyle>
          <a:p>
            <a:r>
              <a:rPr lang="fi-FI"/>
              <a:t>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ITC Avant Garde Std Bk" panose="020B0502020202020204"/>
              </a:defRPr>
            </a:lvl1pPr>
          </a:lstStyle>
          <a:p>
            <a:fld id="{B89B46FC-B66E-4301-B25C-D47AA4C5ACB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54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  <p:sldLayoutId id="2147484656" r:id="rId12"/>
    <p:sldLayoutId id="214748465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200" kern="1200">
          <a:solidFill>
            <a:srgbClr val="800080"/>
          </a:solidFill>
          <a:latin typeface="ITC Avant Garde Std Bk" panose="020B0502020202020204" pitchFamily="34" charset="0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ct val="20000"/>
        </a:spcBef>
        <a:buClr>
          <a:srgbClr val="800080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60800" indent="-230400" algn="l" defTabSz="914400" rtl="0" eaLnBrk="1" latinLnBrk="0" hangingPunct="1">
        <a:lnSpc>
          <a:spcPct val="90000"/>
        </a:lnSpc>
        <a:spcBef>
          <a:spcPct val="20000"/>
        </a:spcBef>
        <a:buClr>
          <a:srgbClr val="800080"/>
        </a:buClr>
        <a:buSzPct val="90000"/>
        <a:buFont typeface="Arial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91200" indent="-230400" algn="l" defTabSz="914400" rtl="0" eaLnBrk="1" latinLnBrk="0" hangingPunct="1">
        <a:lnSpc>
          <a:spcPct val="90000"/>
        </a:lnSpc>
        <a:spcBef>
          <a:spcPct val="20000"/>
        </a:spcBef>
        <a:buClr>
          <a:srgbClr val="800080"/>
        </a:buClr>
        <a:buSzPct val="90000"/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921600" indent="-228600" algn="l" defTabSz="914400" rtl="0" eaLnBrk="1" latinLnBrk="0" hangingPunct="1">
        <a:lnSpc>
          <a:spcPct val="90000"/>
        </a:lnSpc>
        <a:spcBef>
          <a:spcPct val="20000"/>
        </a:spcBef>
        <a:buClr>
          <a:srgbClr val="800080"/>
        </a:buClr>
        <a:buSzPct val="90000"/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152000" indent="-228600" algn="l" defTabSz="914400" rtl="0" eaLnBrk="1" latinLnBrk="0" hangingPunct="1">
        <a:lnSpc>
          <a:spcPct val="90000"/>
        </a:lnSpc>
        <a:spcBef>
          <a:spcPct val="20000"/>
        </a:spcBef>
        <a:buClr>
          <a:srgbClr val="800080"/>
        </a:buClr>
        <a:buSzPct val="90000"/>
        <a:buFont typeface="Arial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442188" y="1364754"/>
            <a:ext cx="10361246" cy="1200150"/>
          </a:xfrm>
        </p:spPr>
        <p:txBody>
          <a:bodyPr/>
          <a:lstStyle/>
          <a:p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</a:rPr>
              <a:t>Mitä hallitusohjelma antaa yrittäjille?</a:t>
            </a:r>
            <a:br>
              <a:rPr lang="fi-FI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i-FI" sz="4000" dirty="0">
              <a:solidFill>
                <a:schemeClr val="tx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4294967295"/>
          </p:nvPr>
        </p:nvSpPr>
        <p:spPr>
          <a:xfrm>
            <a:off x="442188" y="2276872"/>
            <a:ext cx="10361247" cy="1344612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fi-FI" dirty="0"/>
              <a:t>Harri Jaskari, johtaja, Suomen Yrittäjät </a:t>
            </a:r>
          </a:p>
          <a:p>
            <a:pPr marL="0" indent="0">
              <a:buNone/>
            </a:pPr>
            <a:r>
              <a:rPr lang="fi-FI" dirty="0"/>
              <a:t>RIA ja RKL Yrittäjäpäivä, 1.11.2023</a:t>
            </a:r>
          </a:p>
        </p:txBody>
      </p:sp>
      <p:pic>
        <p:nvPicPr>
          <p:cNvPr id="6" name="Kuva 5" descr="Kuva, joka sisältää kohteen henkilö, pöytä, sisä, mies&#10;&#10;Kuvaus luotu automaattisesti">
            <a:extLst>
              <a:ext uri="{FF2B5EF4-FFF2-40B4-BE49-F238E27FC236}">
                <a16:creationId xmlns:a16="http://schemas.microsoft.com/office/drawing/2014/main" id="{B7740088-54AD-4A41-AF73-BD9105547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9365" y="3511295"/>
            <a:ext cx="4836673" cy="3346705"/>
          </a:xfrm>
          <a:custGeom>
            <a:avLst/>
            <a:gdLst>
              <a:gd name="connsiteX0" fmla="*/ 1549963 w 4836673"/>
              <a:gd name="connsiteY0" fmla="*/ 0 h 3346705"/>
              <a:gd name="connsiteX1" fmla="*/ 4836673 w 4836673"/>
              <a:gd name="connsiteY1" fmla="*/ 0 h 3346705"/>
              <a:gd name="connsiteX2" fmla="*/ 3286710 w 4836673"/>
              <a:gd name="connsiteY2" fmla="*/ 3346705 h 3346705"/>
              <a:gd name="connsiteX3" fmla="*/ 3281133 w 4836673"/>
              <a:gd name="connsiteY3" fmla="*/ 3346705 h 3346705"/>
              <a:gd name="connsiteX4" fmla="*/ 2214905 w 4836673"/>
              <a:gd name="connsiteY4" fmla="*/ 3346705 h 3346705"/>
              <a:gd name="connsiteX5" fmla="*/ 0 w 4836673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Kuva 4" descr="Kuva, joka sisältää kohteen henkilö, vaatetus, mies, seisominen&#10;&#10;Kuvaus luotu automaattisesti">
            <a:extLst>
              <a:ext uri="{FF2B5EF4-FFF2-40B4-BE49-F238E27FC236}">
                <a16:creationId xmlns:a16="http://schemas.microsoft.com/office/drawing/2014/main" id="{2085B703-D790-2B45-BD76-9848376984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4"/>
          <a:stretch/>
        </p:blipFill>
        <p:spPr>
          <a:xfrm>
            <a:off x="7967349" y="3523018"/>
            <a:ext cx="4224651" cy="3346705"/>
          </a:xfrm>
          <a:custGeom>
            <a:avLst/>
            <a:gdLst>
              <a:gd name="connsiteX0" fmla="*/ 1549963 w 4224651"/>
              <a:gd name="connsiteY0" fmla="*/ 0 h 3346705"/>
              <a:gd name="connsiteX1" fmla="*/ 1555540 w 4224651"/>
              <a:gd name="connsiteY1" fmla="*/ 0 h 3346705"/>
              <a:gd name="connsiteX2" fmla="*/ 2621768 w 4224651"/>
              <a:gd name="connsiteY2" fmla="*/ 0 h 3346705"/>
              <a:gd name="connsiteX3" fmla="*/ 4224651 w 4224651"/>
              <a:gd name="connsiteY3" fmla="*/ 0 h 3346705"/>
              <a:gd name="connsiteX4" fmla="*/ 4224651 w 4224651"/>
              <a:gd name="connsiteY4" fmla="*/ 3346705 h 3346705"/>
              <a:gd name="connsiteX5" fmla="*/ 0 w 422465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Kuva 6" descr="Kuva, joka sisältää kohteen henkilö, sisä, mies, pitäminen&#10;&#10;Kuvaus luotu automaattisesti">
            <a:extLst>
              <a:ext uri="{FF2B5EF4-FFF2-40B4-BE49-F238E27FC236}">
                <a16:creationId xmlns:a16="http://schemas.microsoft.com/office/drawing/2014/main" id="{AC240E30-3409-D048-A7FD-E4343B2862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-11723" y="3512915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D7C1644-D120-894D-A19C-84ED8019D0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694" y="5461490"/>
            <a:ext cx="2346257" cy="91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34BE18-B047-1612-55C4-E2CA1A98A6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/>
              <a:t>Ohjelma sisältää merkittäviä uudistuksia työelämän lainsäädäntöön.</a:t>
            </a:r>
          </a:p>
          <a:p>
            <a:r>
              <a:rPr lang="fi-FI"/>
              <a:t>Paikallisen sopimisen ulottaminen liittoon kuulumattomiin yrityksiin on yleissitovuusjärjestelmän rakenteellinen uudistus, jolla voi pidemmällä aikavälillä olla isojakin vaikutuksia työmarkkinoihin.</a:t>
            </a:r>
          </a:p>
          <a:p>
            <a:endParaRPr lang="fi-FI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48A65C39-B4C3-6136-4523-83C74AD54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1880" y="1397146"/>
            <a:ext cx="5510474" cy="4535083"/>
          </a:xfrm>
        </p:spPr>
        <p:txBody>
          <a:bodyPr/>
          <a:lstStyle/>
          <a:p>
            <a:r>
              <a:rPr lang="fi-FI" dirty="0"/>
              <a:t>Kaikki sopimisen kiellot poistetaan.</a:t>
            </a:r>
          </a:p>
          <a:p>
            <a:r>
              <a:rPr lang="fi-FI" dirty="0"/>
              <a:t>Ei luottamusmiespakkoa / -lukkoa.</a:t>
            </a:r>
          </a:p>
          <a:p>
            <a:endParaRPr lang="fi-FI" dirty="0"/>
          </a:p>
          <a:p>
            <a:r>
              <a:rPr lang="fi-FI" dirty="0"/>
              <a:t>Työryhmä perustettu heinäkuussa ja HE annetaan eduskunnalle keväällä 2024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CE9D132-86E4-2997-2B48-AFD762AF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br>
              <a:rPr lang="fi-FI" sz="3000"/>
            </a:br>
            <a:br>
              <a:rPr lang="fi-FI" sz="3000"/>
            </a:br>
            <a:r>
              <a:rPr lang="fi-FI" sz="3000"/>
              <a:t>Paikallinen sopiminen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EEB1468-822B-E519-CF1C-83E741F19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863" y="4583348"/>
            <a:ext cx="6773330" cy="2302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21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75ECC-1D06-F90A-D759-CE785795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/>
            </a:br>
            <a:r>
              <a:rPr lang="fi-FI"/>
              <a:t>Työllistämisen esteiden purkaminen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3D105E-39A7-B690-6984-072846A31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Määräaikainen työsopimus mahdollista tehdä ilman erityistä perustetta vuodeksi. </a:t>
            </a:r>
          </a:p>
          <a:p>
            <a:r>
              <a:rPr lang="fi-FI" dirty="0"/>
              <a:t>Työsopimuslain vaatimus lomautusilmoitusajasta lyhennetään seitsemään päivään ja tätä voidaan noudattaa työehtosopimuksen määräyksistä riippumatta.</a:t>
            </a:r>
          </a:p>
          <a:p>
            <a:r>
              <a:rPr lang="fi-FI" dirty="0"/>
              <a:t>Sairausajan palkkaa muutetaan siten, että ensimmäinen sairauspoissaolopäivä on omavastuupäivä, jolta työnantajalla ei ole velvollisuutta maksaa palkkaa ellei työehto- tai työsopimuksessa ole toisin sovittu. </a:t>
            </a:r>
          </a:p>
          <a:p>
            <a:pPr lvl="1"/>
            <a:r>
              <a:rPr lang="fi-FI" dirty="0"/>
              <a:t>Ei viittä päivää tai sitä pidempiin sairauspoissaoloihin eikä työtapaturmissa tai ammattitaudissa.</a:t>
            </a:r>
          </a:p>
          <a:p>
            <a:r>
              <a:rPr lang="fi-FI" dirty="0"/>
              <a:t>Henkilöön liittyvän irtisanomisperusteen sääntelyä muutetaan niin, että työsopimuksen päättämiseen riittäisi jatkossa asiallinen syy.</a:t>
            </a:r>
          </a:p>
        </p:txBody>
      </p:sp>
    </p:spTree>
    <p:extLst>
      <p:ext uri="{BB962C8B-B14F-4D97-AF65-F5344CB8AC3E}">
        <p14:creationId xmlns:p14="http://schemas.microsoft.com/office/powerpoint/2010/main" val="59269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56CD396-B7EB-ADA0-4DAC-E7223761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18" y="322868"/>
            <a:ext cx="10930126" cy="62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3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07FEFDC-6B2F-7F18-05D6-C89BD385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</p:spPr>
        <p:txBody>
          <a:bodyPr anchor="b">
            <a:normAutofit/>
          </a:bodyPr>
          <a:lstStyle/>
          <a:p>
            <a:r>
              <a:rPr lang="fi-FI" dirty="0"/>
              <a:t>Mitä tapahtuu elinkeinopolitiikassa?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5B9698-EC58-1C59-4AB8-1D90B360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463" y="1416000"/>
            <a:ext cx="5721427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28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D7C1644-D120-894D-A19C-84ED8019D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694" y="5461490"/>
            <a:ext cx="2346257" cy="91144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68EC078-7B26-789F-DF7F-DAD46A354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60848"/>
            <a:ext cx="12262851" cy="25202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FB3135-5D1A-BF24-9BF9-69BFDA20E1E0}"/>
              </a:ext>
            </a:extLst>
          </p:cNvPr>
          <p:cNvSpPr txBox="1">
            <a:spLocks/>
          </p:cNvSpPr>
          <p:nvPr/>
        </p:nvSpPr>
        <p:spPr>
          <a:xfrm>
            <a:off x="407368" y="4797152"/>
            <a:ext cx="4797178" cy="2502877"/>
          </a:xfrm>
          <a:prstGeom prst="rect">
            <a:avLst/>
          </a:prstGeom>
        </p:spPr>
        <p:txBody>
          <a:bodyPr/>
          <a:lstStyle>
            <a:lvl1pPr marL="23999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84" indent="-263993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97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6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95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94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93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92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91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dirty="0"/>
              <a:t>Talouselämä 18.8.2022</a:t>
            </a:r>
            <a:br>
              <a:rPr lang="fi-FI" sz="1800" dirty="0"/>
            </a:br>
            <a:endParaRPr lang="en-US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9F0E3A-0FD6-2685-806F-02D0BB41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510" y="548680"/>
            <a:ext cx="392554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D7C1644-D120-894D-A19C-84ED8019D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694" y="5461490"/>
            <a:ext cx="2346257" cy="9114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C1E9ED7-617C-4E3A-52D6-28E7EBF8B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1" y="1844824"/>
            <a:ext cx="11013197" cy="28083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24C28F-D765-236E-AFA8-E81BEE4FD8A8}"/>
              </a:ext>
            </a:extLst>
          </p:cNvPr>
          <p:cNvSpPr txBox="1">
            <a:spLocks/>
          </p:cNvSpPr>
          <p:nvPr/>
        </p:nvSpPr>
        <p:spPr>
          <a:xfrm>
            <a:off x="983432" y="5121498"/>
            <a:ext cx="4797178" cy="2502877"/>
          </a:xfrm>
          <a:prstGeom prst="rect">
            <a:avLst/>
          </a:prstGeom>
        </p:spPr>
        <p:txBody>
          <a:bodyPr/>
          <a:lstStyle>
            <a:lvl1pPr marL="23999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84" indent="-263993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97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6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95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94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93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92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91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dirty="0"/>
              <a:t>Talouselämä 18.8.2022</a:t>
            </a:r>
            <a:br>
              <a:rPr lang="fi-FI" sz="1800" dirty="0"/>
            </a:br>
            <a:endParaRPr lang="en-US" sz="1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D17356E-3A3E-B5B2-7069-0A057EDD7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510" y="548680"/>
            <a:ext cx="392554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42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101984A-5053-4F20-B035-66B0677F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331" y="196573"/>
            <a:ext cx="9138790" cy="550850"/>
          </a:xfrm>
        </p:spPr>
        <p:txBody>
          <a:bodyPr/>
          <a:lstStyle/>
          <a:p>
            <a:r>
              <a:rPr lang="fi-FI" sz="2800" dirty="0">
                <a:cs typeface="Arial"/>
              </a:rPr>
              <a:t>KKV OTTI KANTAA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02A3F9D6-1DE4-48D4-FAA0-760EAB4DE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873" y="892686"/>
            <a:ext cx="6767706" cy="596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3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A8B0846-7CE6-D016-5D75-86B6FCBB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84784"/>
            <a:ext cx="9642440" cy="4680000"/>
          </a:xfrm>
        </p:spPr>
        <p:txBody>
          <a:bodyPr/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Velvoitetaan yhteishankintayksikköjä huomioimaan markkinavaikutukset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Tehdään markkinavuoropuhelu lähtökohtaisesti osaksi hankintaprosessia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Jaetaan tarvittaessa palvelutuotannon tarjouskilpailuja pienempiin osiin, jotta myös pk-yritykset pysyvät mukana kilpailuissa.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Säädetään julkisyhteisöjen ostolaskudata avoimesti ja keskitetysti julkaistavaksi ilman erillistä pyyntöä.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Tehdään hankintalakiin velvoite kilpailun uusimisesta, jos kilpailutuksessa on vain yksi toimija. Tästä voidaan poiketa vain painavasta syystä.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Selvitetään mahdollisuutta luoda järjestelmä nopeutetusta muutoksenhausta julkisissa hankinnoissa (esimerkiksi hankintavalituslautakuntaan).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Sanktioidaan suorahankinnan ja pakollisen sopimusmuutosilmoituksen ilmoittamatta jättäminen.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Ostolaskutietojen julkistaminen tehdään pakolliseksi kunnille ja hyvinvointialueille.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07FEFDC-6B2F-7F18-05D6-C89BD385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0"/>
            <a:ext cx="9138790" cy="855023"/>
          </a:xfrm>
        </p:spPr>
        <p:txBody>
          <a:bodyPr/>
          <a:lstStyle/>
          <a:p>
            <a:r>
              <a:rPr lang="fi-FI" dirty="0"/>
              <a:t>Julkiset hankinnat hallitusohjelmassa</a:t>
            </a:r>
          </a:p>
        </p:txBody>
      </p:sp>
    </p:spTree>
    <p:extLst>
      <p:ext uri="{BB962C8B-B14F-4D97-AF65-F5344CB8AC3E}">
        <p14:creationId xmlns:p14="http://schemas.microsoft.com/office/powerpoint/2010/main" val="406757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A8B0846-7CE6-D016-5D75-86B6FCBB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89000"/>
            <a:ext cx="9570432" cy="4680000"/>
          </a:xfrm>
        </p:spPr>
        <p:txBody>
          <a:bodyPr/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Tiukennetaan lainsäädäntöä siten, että sidosyksikköhankintoja voi tehdä vain silloin, kun ne ovat kokonaistaloudellisesti edullisempia kuin markkinoilla toimivat vaihtoehdot tai kun tähän on muu erityisen painava julkinen intressi.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Rajataan julkisen sektorin mahdollisuuksia tuottaa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inhouse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–yksiköissä sellaisia tukipalveluja, joissa on jo olemassa toimiva markkina, kuten siivous-, taloushallinto-, ruoka- ja ICT-palveluissa.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Sidosyksikön omistukselle asetetaan yleisen edun huomioon ottava vähimmäisomistusprosentti (10 %).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Yhtenäistetään sidosyksiköiden ulosmyyntirajat enintään 5 prosenttiin ja 500 000 euroon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inhouse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-yhtiöiden liikevaihdosta.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Vahvistetaan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KKV:n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kilpailuneutraliteettivalvontaa ja mahdollisuuksia valvoa julkisen sektorin kilpailua rajoittavaa toimintaa. Julkisen sektorin yritystoimintaa valvotaan samalla intensiteetillä ja resursseilla kuin markkinatoimijoita.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Selvitetään mahdollisuutta kilpailuviranomaisen ennakkoratkaisuun.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07FEFDC-6B2F-7F18-05D6-C89BD385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0"/>
            <a:ext cx="9138790" cy="908304"/>
          </a:xfrm>
        </p:spPr>
        <p:txBody>
          <a:bodyPr/>
          <a:lstStyle/>
          <a:p>
            <a:r>
              <a:rPr lang="fi-FI" dirty="0" err="1"/>
              <a:t>Inhouse</a:t>
            </a:r>
            <a:r>
              <a:rPr lang="fi-FI" dirty="0"/>
              <a:t> hallitusohjelmassa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3B4F382-4842-13CC-FDBB-43E5DF55D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08" y="4365104"/>
            <a:ext cx="1826014" cy="17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82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4">
            <a:extLst>
              <a:ext uri="{FF2B5EF4-FFF2-40B4-BE49-F238E27FC236}">
                <a16:creationId xmlns:a16="http://schemas.microsoft.com/office/drawing/2014/main" id="{94F5A7B4-1E6D-6742-DB3C-3B27F43B500D}"/>
              </a:ext>
            </a:extLst>
          </p:cNvPr>
          <p:cNvSpPr txBox="1">
            <a:spLocks/>
          </p:cNvSpPr>
          <p:nvPr/>
        </p:nvSpPr>
        <p:spPr>
          <a:xfrm>
            <a:off x="766764" y="1916112"/>
            <a:ext cx="5185220" cy="64879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84" indent="-263993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97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6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95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94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93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92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91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Kuntayhtiöiden ja kaikkien yritysten* työllisyyden kehitys</a:t>
            </a:r>
            <a:endParaRPr lang="fi-FI" dirty="0"/>
          </a:p>
        </p:txBody>
      </p:sp>
      <p:sp>
        <p:nvSpPr>
          <p:cNvPr id="3" name="Tekstin paikkamerkki 16">
            <a:extLst>
              <a:ext uri="{FF2B5EF4-FFF2-40B4-BE49-F238E27FC236}">
                <a16:creationId xmlns:a16="http://schemas.microsoft.com/office/drawing/2014/main" id="{95E894E1-37E0-D46F-ED55-77876BD9E10D}"/>
              </a:ext>
            </a:extLst>
          </p:cNvPr>
          <p:cNvSpPr txBox="1">
            <a:spLocks/>
          </p:cNvSpPr>
          <p:nvPr/>
        </p:nvSpPr>
        <p:spPr>
          <a:xfrm>
            <a:off x="6240016" y="1916112"/>
            <a:ext cx="5185222" cy="648791"/>
          </a:xfrm>
          <a:prstGeom prst="rect">
            <a:avLst/>
          </a:prstGeom>
        </p:spPr>
        <p:txBody>
          <a:bodyPr/>
          <a:lstStyle>
            <a:lvl1pPr marL="23999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84" indent="-263993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97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6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95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94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93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92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91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Kuntayhtiöiden ja kaikkien yritysten* liikevaihdon volyymin kehitys</a:t>
            </a:r>
            <a:endParaRPr lang="fi-FI" dirty="0"/>
          </a:p>
        </p:txBody>
      </p:sp>
      <p:pic>
        <p:nvPicPr>
          <p:cNvPr id="4" name="Sisällön paikkamerkki 21">
            <a:extLst>
              <a:ext uri="{FF2B5EF4-FFF2-40B4-BE49-F238E27FC236}">
                <a16:creationId xmlns:a16="http://schemas.microsoft.com/office/drawing/2014/main" id="{803CDE8A-4264-943B-3580-9CD020AD65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0463" y="2636858"/>
            <a:ext cx="5184775" cy="3528971"/>
          </a:xfrm>
          <a:prstGeom prst="rect">
            <a:avLst/>
          </a:prstGeom>
        </p:spPr>
      </p:pic>
      <p:sp>
        <p:nvSpPr>
          <p:cNvPr id="5" name="Otsikko 13">
            <a:extLst>
              <a:ext uri="{FF2B5EF4-FFF2-40B4-BE49-F238E27FC236}">
                <a16:creationId xmlns:a16="http://schemas.microsoft.com/office/drawing/2014/main" id="{2C49063D-2F2E-C70B-B933-7BBBD8A6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10658475" cy="1080095"/>
          </a:xfrm>
        </p:spPr>
        <p:txBody>
          <a:bodyPr/>
          <a:lstStyle/>
          <a:p>
            <a:r>
              <a:rPr lang="fi-FI" dirty="0"/>
              <a:t>Kuntayhtiöiden työllisyys ja liikevaihto on kasvanut nopeasti</a:t>
            </a:r>
          </a:p>
        </p:txBody>
      </p:sp>
      <p:pic>
        <p:nvPicPr>
          <p:cNvPr id="6" name="Sisällön paikkamerkki 22">
            <a:extLst>
              <a:ext uri="{FF2B5EF4-FFF2-40B4-BE49-F238E27FC236}">
                <a16:creationId xmlns:a16="http://schemas.microsoft.com/office/drawing/2014/main" id="{918558CA-F9E7-D3E7-AF11-9B25D8FF18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763" y="2775064"/>
            <a:ext cx="5184775" cy="325256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71F5216-0B23-E89F-5352-C4BBBC3B4C0C}"/>
              </a:ext>
            </a:extLst>
          </p:cNvPr>
          <p:cNvSpPr txBox="1"/>
          <p:nvPr/>
        </p:nvSpPr>
        <p:spPr>
          <a:xfrm>
            <a:off x="9768408" y="6165829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Lähde: Tilastokeskus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6F4B7DB-0C9D-01D4-5EA2-030BAFED15C5}"/>
              </a:ext>
            </a:extLst>
          </p:cNvPr>
          <p:cNvSpPr txBox="1"/>
          <p:nvPr/>
        </p:nvSpPr>
        <p:spPr>
          <a:xfrm>
            <a:off x="4007768" y="61560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*Pl. alkutuotanto ja kiinteistöala</a:t>
            </a:r>
          </a:p>
        </p:txBody>
      </p:sp>
    </p:spTree>
    <p:extLst>
      <p:ext uri="{BB962C8B-B14F-4D97-AF65-F5344CB8AC3E}">
        <p14:creationId xmlns:p14="http://schemas.microsoft.com/office/powerpoint/2010/main" val="99273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8BBADE-F954-B97D-447C-2489FEE8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802" y="-99392"/>
            <a:ext cx="11248354" cy="1116000"/>
          </a:xfrm>
        </p:spPr>
        <p:txBody>
          <a:bodyPr/>
          <a:lstStyle/>
          <a:p>
            <a:r>
              <a:rPr lang="fi-FI" sz="3000" dirty="0"/>
              <a:t>Mitä ne oikein lupasivat?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0923D1-345D-45FB-6F23-C1DE35C5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02" y="1313418"/>
            <a:ext cx="8286750" cy="534352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5BB9C6BF-767D-EB21-94FB-ED84E4F1B981}"/>
              </a:ext>
            </a:extLst>
          </p:cNvPr>
          <p:cNvSpPr txBox="1"/>
          <p:nvPr/>
        </p:nvSpPr>
        <p:spPr>
          <a:xfrm>
            <a:off x="10501460" y="628761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VNK</a:t>
            </a:r>
          </a:p>
        </p:txBody>
      </p:sp>
    </p:spTree>
    <p:extLst>
      <p:ext uri="{BB962C8B-B14F-4D97-AF65-F5344CB8AC3E}">
        <p14:creationId xmlns:p14="http://schemas.microsoft.com/office/powerpoint/2010/main" val="226549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1DBEED-28B3-522E-3307-6CA0965D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548680"/>
            <a:ext cx="4324572" cy="309260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8151371-AD15-41A5-4C79-E61EEAB8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4293096"/>
            <a:ext cx="6654579" cy="165618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132C754-31C0-9A91-CB5C-641495998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1454787"/>
            <a:ext cx="3820514" cy="411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3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A8B0846-7CE6-D016-5D75-86B6FCBBC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Nostetaan tutkimus- ja innovaatiorahoitusta (4%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BKT:sta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vuonna 2023).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Helpotetaan palkkatyön ja yrittäjämuotoisen työn parempaa yhteensovittamista.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Kohdennetaan kasvua tukevia toimenpiteitä myös yksinyrittäjille, mikroyrittäjille ja aloittaville yrittäjille.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Huolehditaan omistajanvaihdoksia helpottavasta palveluntarjonnasta.</a:t>
            </a:r>
            <a:endParaRPr lang="fi-FI" dirty="0"/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Helpotetaan ensimmäisen työntekijän palkkaamista.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Yritysten hallinnollista taakkaa ei kasvateta.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07FEFDC-6B2F-7F18-05D6-C89BD385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 elinkeinopolitiikka hallitusohjelmassa</a:t>
            </a:r>
          </a:p>
        </p:txBody>
      </p:sp>
    </p:spTree>
    <p:extLst>
      <p:ext uri="{BB962C8B-B14F-4D97-AF65-F5344CB8AC3E}">
        <p14:creationId xmlns:p14="http://schemas.microsoft.com/office/powerpoint/2010/main" val="2814310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A8B0846-7CE6-D016-5D75-86B6FCBBC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Valtion kotimainen pääomasijoitus- ja yritysrahoitustoimintaa tehostetaan keskittämällä Business Finland </a:t>
            </a:r>
            <a:r>
              <a:rPr lang="fi-FI" err="1">
                <a:latin typeface="Arial" panose="020B0604020202020204" pitchFamily="34" charset="0"/>
                <a:cs typeface="Arial" panose="020B0604020202020204" pitchFamily="34" charset="0"/>
              </a:rPr>
              <a:t>Venture</a:t>
            </a: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 Capital Oy, Oppiva Invest Oy ja Ilmastorahasto Oy osaksi Suomen Teollisuussijoitus </a:t>
            </a:r>
            <a:r>
              <a:rPr lang="fi-FI" err="1">
                <a:latin typeface="Arial" panose="020B0604020202020204" pitchFamily="34" charset="0"/>
                <a:cs typeface="Arial" panose="020B0604020202020204" pitchFamily="34" charset="0"/>
              </a:rPr>
              <a:t>Oy:ta</a:t>
            </a: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Selvitetään myös Finnfundin liittäminen osaksi kokonaisuutta.</a:t>
            </a:r>
          </a:p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Team Finland –verkoston toiminta ja johtaminen uudistetaan yhdessä elinkeinoelämän kanssa. Selvitetään Business Finlandin ulkomaantoimintojen siirtäminen osaksi Suomen edustustoverkkoa.</a:t>
            </a:r>
          </a:p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Hallitus arvioi vienninedistämistoiminnan vaikuttavuuden suhteessa esimerkiksi Ruotsiin ja Tanskaan.</a:t>
            </a:r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07FEFDC-6B2F-7F18-05D6-C89BD385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Elinkeinopolitiikka ja kansainvälistyminen</a:t>
            </a:r>
          </a:p>
        </p:txBody>
      </p:sp>
    </p:spTree>
    <p:extLst>
      <p:ext uri="{BB962C8B-B14F-4D97-AF65-F5344CB8AC3E}">
        <p14:creationId xmlns:p14="http://schemas.microsoft.com/office/powerpoint/2010/main" val="2296012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A8B0846-7CE6-D016-5D75-86B6FCBB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41680"/>
            <a:ext cx="11248354" cy="4680000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Valtion aluehallinto (lupa-, ohjaus- ja valvontatehtävät) kootaan uuteen monialaiseen virastoon, johon yhdistetään Valvira, Aluehallintovirastot ja ELY-keskuksen Y-vastuualueen tehtävät. Valvontatehtävät yhden kokonaisuuden alle.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Toteutetaan Elinvoimakeskukset täyden palvelun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ELY:jen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pohjalta mahdollistaen tarvittaessa korkeampi toimipaikkamäärä. Edelleen mahdollistetaan elinvoimakeskuskusten erikoistuminen ja keskinäinen työnjako.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Tietoa kysytään palvelun käyttäjältä vain kerran ja koko palveluketju on saatavilla ”yhdeltä luukulta”.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Mahdollistetaan tekoälyyn perustettavat automaattiset viranomaisratkaisut..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Varmistetaan englanninkieliset viranomaispalvelut yrityksille.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07FEFDC-6B2F-7F18-05D6-C89BD385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Elinkeinopolitiikka ja aluehallinto</a:t>
            </a:r>
          </a:p>
        </p:txBody>
      </p:sp>
    </p:spTree>
    <p:extLst>
      <p:ext uri="{BB962C8B-B14F-4D97-AF65-F5344CB8AC3E}">
        <p14:creationId xmlns:p14="http://schemas.microsoft.com/office/powerpoint/2010/main" val="278478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A8B0846-7CE6-D016-5D75-86B6FCBBC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Sallitaan kuntien erilaistuminen, jolloin kunta pystyy paremmin palvelemaan alueensa väestöä.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MAL-sopimuksen piirissä olevien kaupunkiseutujen määrää ei lisätä nykyisestä yhdeksästä. Käynnistetään strateginen yhteistyöallianssi suurimpien kaupunkien kanssa.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Toteutetaan normiohjauksen keventämisohjelma.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07FEFDC-6B2F-7F18-05D6-C89BD385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Elinkeinopolitiikka ja kunnat</a:t>
            </a:r>
          </a:p>
        </p:txBody>
      </p:sp>
    </p:spTree>
    <p:extLst>
      <p:ext uri="{BB962C8B-B14F-4D97-AF65-F5344CB8AC3E}">
        <p14:creationId xmlns:p14="http://schemas.microsoft.com/office/powerpoint/2010/main" val="1711806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A8B0846-7CE6-D016-5D75-86B6FCBBC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Suuria investointeja varten luodaan yhden luukun periaatteen mukaiset viranomais- ja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luvitusprosessit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Uudistetaan lupaprosesseja koskevia valituskäytäntöjä siten, että samasta asiasta voi valittaa hallinto-oikeuteen vain kerran.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Asetetaan viranomaisten käsittelyajoille lakisääteinen ja sitova määräaika.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Asetetaan viranomaiselle velvollisuus korvata viivästyksestä aiheutuneita kustannuksia.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Digitalisoidaan kaavoitus- ja lupaprosessit.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Kevennetään maakuntakaavan yksityiskohtaisuutta ja oikeusvaikutteisuutta.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Lisätään maanomistajan aloiteoikeus yleis- ja asemakaavalle.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Kirjataan prosessi kumppanuuskaavoituksesta.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07FEFDC-6B2F-7F18-05D6-C89BD385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Elinkeinopolitiikka, kaavat ja luvat</a:t>
            </a:r>
          </a:p>
        </p:txBody>
      </p:sp>
    </p:spTree>
    <p:extLst>
      <p:ext uri="{BB962C8B-B14F-4D97-AF65-F5344CB8AC3E}">
        <p14:creationId xmlns:p14="http://schemas.microsoft.com/office/powerpoint/2010/main" val="3393022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FD16EBD-C1C6-902A-006B-4C9D8B6CC0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fi-FI" sz="1400" dirty="0"/>
              <a:t>Tähän on listattu vaikuttavia ja kustannustehokkaita toimia, jotka eivät sotke markkinoita tai synnytä ylirakentamista.</a:t>
            </a:r>
            <a:endParaRPr lang="fi-FI" sz="1400" dirty="0">
              <a:cs typeface="Arial" panose="020B0604020202020204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b="1" dirty="0"/>
              <a:t>Lapio maahan</a:t>
            </a:r>
            <a:r>
              <a:rPr lang="fi-FI" sz="1400" dirty="0"/>
              <a:t>. Käynnistetään etupainotteisesti valtion infrahankkeet ja kuntien julkisrakentaminen. </a:t>
            </a:r>
            <a:endParaRPr lang="fi-FI" sz="14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b="1" dirty="0">
                <a:cs typeface="Arial"/>
              </a:rPr>
              <a:t>Stoppi maksuviiveille</a:t>
            </a:r>
            <a:r>
              <a:rPr lang="fi-FI" sz="1400" dirty="0">
                <a:cs typeface="Arial"/>
              </a:rPr>
              <a:t>. Julkinen sektori ei viivyttele omien laskujen kanssa ja vahvistetaan </a:t>
            </a:r>
            <a:r>
              <a:rPr lang="fi-FI" sz="1400" dirty="0" err="1">
                <a:cs typeface="Arial"/>
              </a:rPr>
              <a:t>KKV:n</a:t>
            </a:r>
            <a:r>
              <a:rPr lang="fi-FI" sz="1400" dirty="0">
                <a:cs typeface="Arial"/>
              </a:rPr>
              <a:t> roolia maksuehtosääntelyn valvonnassa. Pk-yritykset saavat maksun viivytyksettä.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b="1" dirty="0"/>
              <a:t>Vauhtia kuntien tontinluovutuksiin</a:t>
            </a:r>
            <a:r>
              <a:rPr lang="fi-FI" sz="1400" dirty="0"/>
              <a:t>. Varmistetaan tonttien jatkuva tarjonta ja asetetaan luovutuksen ehdoksi rakentamisen aloitus.</a:t>
            </a:r>
            <a:endParaRPr lang="fi-FI" sz="14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b="1" dirty="0"/>
              <a:t>Helpotusta starttiin</a:t>
            </a:r>
            <a:r>
              <a:rPr lang="fi-FI" sz="1400" dirty="0"/>
              <a:t>. Sujuvoitetaan rakentamisen lupaprosesseja ja madalletaan kustannuksia.</a:t>
            </a:r>
            <a:endParaRPr lang="fi-FI" sz="14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b="1" dirty="0"/>
              <a:t>Useampi hanke kannattavaksi</a:t>
            </a:r>
            <a:r>
              <a:rPr lang="fi-FI" sz="1400" dirty="0"/>
              <a:t>. Puretaan sääntelyä, kuten väljennetään autopaikka-, julkisivu- ja sisätilanormeja.</a:t>
            </a:r>
            <a:endParaRPr lang="fi-FI" sz="14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b="1" dirty="0"/>
              <a:t>Rakennuskelpoiset kohteet liikkeelle</a:t>
            </a:r>
            <a:r>
              <a:rPr lang="fi-FI" sz="1400" dirty="0"/>
              <a:t>. Lisätään rakentamattoman maan veroeroa suhteessa rakennettuun tonttiin. </a:t>
            </a:r>
            <a:endParaRPr lang="fi-FI" sz="14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b="1" dirty="0"/>
              <a:t>Lasketaan varainsiirtoveroa</a:t>
            </a:r>
            <a:r>
              <a:rPr lang="fi-FI" sz="1400" dirty="0"/>
              <a:t>, kokemuksia Iso-Britanniasta.</a:t>
            </a:r>
            <a:endParaRPr lang="fi-FI" sz="14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b="1" dirty="0"/>
              <a:t>Vauhtia ARA-rakentamiseen</a:t>
            </a:r>
            <a:r>
              <a:rPr lang="fi-FI" sz="1400" dirty="0"/>
              <a:t>. Nopeutetaan korkotukilainan käsittelyä ja mahdollistetaan vapaat urakkamuodot.</a:t>
            </a:r>
            <a:endParaRPr lang="fi-FI" sz="14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b="1" dirty="0"/>
              <a:t>Valmius siirtää tuetun rakentamisen leikkauksia</a:t>
            </a:r>
            <a:r>
              <a:rPr lang="fi-FI" sz="1400" dirty="0"/>
              <a:t> suhdannetilanteen niin vaatiessa.</a:t>
            </a:r>
            <a:endParaRPr lang="fi-FI" sz="14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b="1" dirty="0"/>
              <a:t>Tieto on valtaa, tilastotieto kansanvaltaa</a:t>
            </a:r>
            <a:r>
              <a:rPr lang="fi-FI" sz="1400" dirty="0"/>
              <a:t>. Avataan Tilastokeskuksen rakennetun ympäristön data. Lisätään asuntomarkkina- ja asuntorahoituksen tietopalvelun laajuutta. Tieto vähentää rakentajan ja rahoittajan riskiä.</a:t>
            </a:r>
            <a:endParaRPr lang="fi-FI" sz="1400" dirty="0">
              <a:cs typeface="Arial"/>
            </a:endParaRPr>
          </a:p>
          <a:p>
            <a:pPr marL="239395" indent="-239395"/>
            <a:endParaRPr lang="fi-FI">
              <a:cs typeface="Arial" panose="020B0604020202020204"/>
            </a:endParaRPr>
          </a:p>
        </p:txBody>
      </p:sp>
      <p:pic>
        <p:nvPicPr>
          <p:cNvPr id="5" name="Sisällön paikkamerkki 5" descr="Sunset silhouette of scaffolding in construction site">
            <a:extLst>
              <a:ext uri="{FF2B5EF4-FFF2-40B4-BE49-F238E27FC236}">
                <a16:creationId xmlns:a16="http://schemas.microsoft.com/office/drawing/2014/main" id="{C85C459C-F246-D2D2-1DA6-8ACDDA2932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28025" y="2689369"/>
            <a:ext cx="3333750" cy="2228561"/>
          </a:xfrm>
          <a:prstGeom prst="rect">
            <a:avLst/>
          </a:prstGeom>
          <a:noFill/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AC531B30-7B67-4404-65DC-4EB7E991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Yrittäjien 10 ratkaisua rakentamiseen</a:t>
            </a:r>
          </a:p>
        </p:txBody>
      </p:sp>
    </p:spTree>
    <p:extLst>
      <p:ext uri="{BB962C8B-B14F-4D97-AF65-F5344CB8AC3E}">
        <p14:creationId xmlns:p14="http://schemas.microsoft.com/office/powerpoint/2010/main" val="2339457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exagon 3">
            <a:extLst>
              <a:ext uri="{FF2B5EF4-FFF2-40B4-BE49-F238E27FC236}">
                <a16:creationId xmlns:a16="http://schemas.microsoft.com/office/drawing/2014/main" id="{CCB7C350-4F43-7D4C-9FB4-689B42CF2FB2}"/>
              </a:ext>
            </a:extLst>
          </p:cNvPr>
          <p:cNvSpPr/>
          <p:nvPr/>
        </p:nvSpPr>
        <p:spPr>
          <a:xfrm rot="3820054">
            <a:off x="5659211" y="2962284"/>
            <a:ext cx="1957016" cy="1701493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1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2ABBABDC-55AC-1946-8BC5-54E4B126108D}"/>
              </a:ext>
            </a:extLst>
          </p:cNvPr>
          <p:cNvSpPr/>
          <p:nvPr/>
        </p:nvSpPr>
        <p:spPr>
          <a:xfrm>
            <a:off x="1616419" y="2995954"/>
            <a:ext cx="1912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94 prosentissa yrityksistä on alle kymmenen työntekijää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CBF3BF68-02E4-B240-8B0B-856390793032}"/>
              </a:ext>
            </a:extLst>
          </p:cNvPr>
          <p:cNvSpPr/>
          <p:nvPr/>
        </p:nvSpPr>
        <p:spPr>
          <a:xfrm>
            <a:off x="5833814" y="3480968"/>
            <a:ext cx="1693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Elinvoima-keskukset </a:t>
            </a:r>
          </a:p>
        </p:txBody>
      </p:sp>
      <p:sp>
        <p:nvSpPr>
          <p:cNvPr id="3" name="Hexagon 3">
            <a:extLst>
              <a:ext uri="{FF2B5EF4-FFF2-40B4-BE49-F238E27FC236}">
                <a16:creationId xmlns:a16="http://schemas.microsoft.com/office/drawing/2014/main" id="{FA3D3B3F-F2F8-3C2D-9707-A4B36B390D6D}"/>
              </a:ext>
            </a:extLst>
          </p:cNvPr>
          <p:cNvSpPr/>
          <p:nvPr/>
        </p:nvSpPr>
        <p:spPr>
          <a:xfrm rot="3820054">
            <a:off x="4044391" y="3753633"/>
            <a:ext cx="1957016" cy="1701493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1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A79E63E4-2D37-B4E3-8900-E7BDD7097F64}"/>
              </a:ext>
            </a:extLst>
          </p:cNvPr>
          <p:cNvSpPr/>
          <p:nvPr/>
        </p:nvSpPr>
        <p:spPr>
          <a:xfrm>
            <a:off x="4218994" y="4272317"/>
            <a:ext cx="1693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solidFill>
                  <a:prstClr val="white"/>
                </a:solidFill>
                <a:latin typeface="Arial" panose="020B0604020202020204"/>
              </a:rPr>
              <a:t>Valtion uusi sijoitusyhtiö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Hexagon 3">
            <a:extLst>
              <a:ext uri="{FF2B5EF4-FFF2-40B4-BE49-F238E27FC236}">
                <a16:creationId xmlns:a16="http://schemas.microsoft.com/office/drawing/2014/main" id="{5A67ED78-F435-6376-6418-ECB1F6810FF4}"/>
              </a:ext>
            </a:extLst>
          </p:cNvPr>
          <p:cNvSpPr/>
          <p:nvPr/>
        </p:nvSpPr>
        <p:spPr>
          <a:xfrm rot="3820054">
            <a:off x="7274032" y="2129137"/>
            <a:ext cx="1957016" cy="1701493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1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BF29F4A-188E-ED00-16CF-008CA36B1CAE}"/>
              </a:ext>
            </a:extLst>
          </p:cNvPr>
          <p:cNvSpPr/>
          <p:nvPr/>
        </p:nvSpPr>
        <p:spPr>
          <a:xfrm>
            <a:off x="7448635" y="2647821"/>
            <a:ext cx="1693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Team Finland uudistus </a:t>
            </a:r>
          </a:p>
        </p:txBody>
      </p:sp>
      <p:sp>
        <p:nvSpPr>
          <p:cNvPr id="7" name="Hexagon 3">
            <a:extLst>
              <a:ext uri="{FF2B5EF4-FFF2-40B4-BE49-F238E27FC236}">
                <a16:creationId xmlns:a16="http://schemas.microsoft.com/office/drawing/2014/main" id="{CC75E9CC-14EF-6CD2-78E0-2117916071C3}"/>
              </a:ext>
            </a:extLst>
          </p:cNvPr>
          <p:cNvSpPr/>
          <p:nvPr/>
        </p:nvSpPr>
        <p:spPr>
          <a:xfrm rot="3820054">
            <a:off x="942545" y="3399553"/>
            <a:ext cx="1957016" cy="1701493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1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7007427-5692-DA00-5052-C33D8B3D9E60}"/>
              </a:ext>
            </a:extLst>
          </p:cNvPr>
          <p:cNvSpPr/>
          <p:nvPr/>
        </p:nvSpPr>
        <p:spPr>
          <a:xfrm>
            <a:off x="1117146" y="3918237"/>
            <a:ext cx="1693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Teollisuus-strategia </a:t>
            </a:r>
          </a:p>
        </p:txBody>
      </p:sp>
      <p:sp>
        <p:nvSpPr>
          <p:cNvPr id="9" name="Hexagon 3">
            <a:extLst>
              <a:ext uri="{FF2B5EF4-FFF2-40B4-BE49-F238E27FC236}">
                <a16:creationId xmlns:a16="http://schemas.microsoft.com/office/drawing/2014/main" id="{24F86C39-0223-A5F2-C2C5-461E35BDDB57}"/>
              </a:ext>
            </a:extLst>
          </p:cNvPr>
          <p:cNvSpPr/>
          <p:nvPr/>
        </p:nvSpPr>
        <p:spPr>
          <a:xfrm rot="3820054">
            <a:off x="2541010" y="2644304"/>
            <a:ext cx="1957016" cy="1701493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1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A3EF6C32-853D-BBB0-90E0-CE7D521D73BD}"/>
              </a:ext>
            </a:extLst>
          </p:cNvPr>
          <p:cNvSpPr/>
          <p:nvPr/>
        </p:nvSpPr>
        <p:spPr>
          <a:xfrm>
            <a:off x="2715613" y="3162988"/>
            <a:ext cx="1693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Mittelstand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strategia </a:t>
            </a:r>
          </a:p>
        </p:txBody>
      </p:sp>
      <p:sp>
        <p:nvSpPr>
          <p:cNvPr id="11" name="Hexagon 3">
            <a:extLst>
              <a:ext uri="{FF2B5EF4-FFF2-40B4-BE49-F238E27FC236}">
                <a16:creationId xmlns:a16="http://schemas.microsoft.com/office/drawing/2014/main" id="{6CCEC458-A15D-641E-B3B5-0229E5BC5004}"/>
              </a:ext>
            </a:extLst>
          </p:cNvPr>
          <p:cNvSpPr/>
          <p:nvPr/>
        </p:nvSpPr>
        <p:spPr>
          <a:xfrm rot="3820054">
            <a:off x="4139475" y="1845711"/>
            <a:ext cx="1957016" cy="1701493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1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0E54089E-DC1F-1412-69B5-83A13F5D8A90}"/>
              </a:ext>
            </a:extLst>
          </p:cNvPr>
          <p:cNvSpPr/>
          <p:nvPr/>
        </p:nvSpPr>
        <p:spPr>
          <a:xfrm>
            <a:off x="4314078" y="2364395"/>
            <a:ext cx="1693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Mineraali-strategia </a:t>
            </a:r>
          </a:p>
        </p:txBody>
      </p:sp>
      <p:sp>
        <p:nvSpPr>
          <p:cNvPr id="13" name="Hexagon 3">
            <a:extLst>
              <a:ext uri="{FF2B5EF4-FFF2-40B4-BE49-F238E27FC236}">
                <a16:creationId xmlns:a16="http://schemas.microsoft.com/office/drawing/2014/main" id="{D09E3362-7D8B-877A-82EA-EA28CD8FE7D1}"/>
              </a:ext>
            </a:extLst>
          </p:cNvPr>
          <p:cNvSpPr/>
          <p:nvPr/>
        </p:nvSpPr>
        <p:spPr>
          <a:xfrm rot="3820054">
            <a:off x="5737942" y="1104273"/>
            <a:ext cx="1957016" cy="1701493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1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D0F89802-B527-5F31-17D4-2376E52AC21E}"/>
              </a:ext>
            </a:extLst>
          </p:cNvPr>
          <p:cNvSpPr/>
          <p:nvPr/>
        </p:nvSpPr>
        <p:spPr>
          <a:xfrm>
            <a:off x="5928899" y="1577683"/>
            <a:ext cx="1693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TKI</a:t>
            </a:r>
            <a:r>
              <a:rPr lang="fi-FI">
                <a:solidFill>
                  <a:prstClr val="white"/>
                </a:solidFill>
                <a:latin typeface="Arial" panose="020B0604020202020204"/>
              </a:rPr>
              <a:t>-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rahoitus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solidFill>
                  <a:prstClr val="white"/>
                </a:solidFill>
                <a:latin typeface="Arial" panose="020B0604020202020204"/>
              </a:rPr>
              <a:t>4%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15" name="Hexagon 3">
            <a:extLst>
              <a:ext uri="{FF2B5EF4-FFF2-40B4-BE49-F238E27FC236}">
                <a16:creationId xmlns:a16="http://schemas.microsoft.com/office/drawing/2014/main" id="{05B25B85-8ACF-1906-3C8C-646A20630BFF}"/>
              </a:ext>
            </a:extLst>
          </p:cNvPr>
          <p:cNvSpPr/>
          <p:nvPr/>
        </p:nvSpPr>
        <p:spPr>
          <a:xfrm rot="3820054">
            <a:off x="5538432" y="4787981"/>
            <a:ext cx="1957016" cy="1701493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1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3794FAFB-BA8A-7950-A449-F78678BA6EE2}"/>
              </a:ext>
            </a:extLst>
          </p:cNvPr>
          <p:cNvSpPr/>
          <p:nvPr/>
        </p:nvSpPr>
        <p:spPr>
          <a:xfrm>
            <a:off x="5713035" y="5306665"/>
            <a:ext cx="1693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Hyvinvointi-alueet </a:t>
            </a:r>
          </a:p>
        </p:txBody>
      </p:sp>
      <p:sp>
        <p:nvSpPr>
          <p:cNvPr id="17" name="Hexagon 3">
            <a:extLst>
              <a:ext uri="{FF2B5EF4-FFF2-40B4-BE49-F238E27FC236}">
                <a16:creationId xmlns:a16="http://schemas.microsoft.com/office/drawing/2014/main" id="{78880BBD-9070-AF2E-8E83-DDFF8AF93B62}"/>
              </a:ext>
            </a:extLst>
          </p:cNvPr>
          <p:cNvSpPr/>
          <p:nvPr/>
        </p:nvSpPr>
        <p:spPr>
          <a:xfrm rot="3820054">
            <a:off x="7153251" y="3996879"/>
            <a:ext cx="1957016" cy="1701493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1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D639E23-2248-080C-AB0F-9570738B97BD}"/>
              </a:ext>
            </a:extLst>
          </p:cNvPr>
          <p:cNvSpPr/>
          <p:nvPr/>
        </p:nvSpPr>
        <p:spPr>
          <a:xfrm>
            <a:off x="7327854" y="4515563"/>
            <a:ext cx="1693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Työllisyys-alueet </a:t>
            </a:r>
          </a:p>
        </p:txBody>
      </p:sp>
      <p:sp>
        <p:nvSpPr>
          <p:cNvPr id="19" name="Hexagon 3">
            <a:extLst>
              <a:ext uri="{FF2B5EF4-FFF2-40B4-BE49-F238E27FC236}">
                <a16:creationId xmlns:a16="http://schemas.microsoft.com/office/drawing/2014/main" id="{9D64C989-4078-6A30-0548-B001A6D90ED4}"/>
              </a:ext>
            </a:extLst>
          </p:cNvPr>
          <p:cNvSpPr/>
          <p:nvPr/>
        </p:nvSpPr>
        <p:spPr>
          <a:xfrm rot="3820054">
            <a:off x="8609318" y="5007980"/>
            <a:ext cx="1957016" cy="1701493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1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32207920-C6A9-FFA5-A8E2-4D79312FCB16}"/>
              </a:ext>
            </a:extLst>
          </p:cNvPr>
          <p:cNvSpPr/>
          <p:nvPr/>
        </p:nvSpPr>
        <p:spPr>
          <a:xfrm>
            <a:off x="8783921" y="5526664"/>
            <a:ext cx="1693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solidFill>
                  <a:prstClr val="white"/>
                </a:solidFill>
                <a:latin typeface="Arial" panose="020B0604020202020204"/>
              </a:rPr>
              <a:t>Elinvoima-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kunnat 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C800AA2C-C6D6-95BD-ED65-385CD213BB0D}"/>
              </a:ext>
            </a:extLst>
          </p:cNvPr>
          <p:cNvSpPr/>
          <p:nvPr/>
        </p:nvSpPr>
        <p:spPr>
          <a:xfrm>
            <a:off x="393784" y="33265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200" b="1" dirty="0">
                <a:solidFill>
                  <a:srgbClr val="00A3DA"/>
                </a:solidFill>
                <a:latin typeface="Arial" panose="020B0604020202020204"/>
              </a:rPr>
              <a:t>Elinkeinopolitiikan kokonaisuudistus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170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7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AAE4D1-23AF-6852-ABE0-0E75464A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876460"/>
          </a:xfrm>
        </p:spPr>
        <p:txBody>
          <a:bodyPr/>
          <a:lstStyle/>
          <a:p>
            <a:r>
              <a:rPr lang="fi-FI" sz="3000" dirty="0"/>
              <a:t>Ohjelma on Yrittäjien kannalta varsin hyvä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7852252-A4F6-04B8-0283-FB0AF67BF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2" y="1348305"/>
            <a:ext cx="7448955" cy="18258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7CDC327-DEDB-B3CF-75F9-895E1C059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124" y="3429000"/>
            <a:ext cx="6042533" cy="25183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20EFA1-3676-688E-AE88-782A3D474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" y="3406464"/>
            <a:ext cx="4139120" cy="20370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D651187-8BCC-5AF9-6D03-FA76DB6F4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99" y="5915363"/>
            <a:ext cx="7943850" cy="7048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9D81-6AC3-305F-F769-0622F1FD7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5233" y="1717462"/>
            <a:ext cx="4327121" cy="20624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278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303D0-B569-3C92-F60D-09516A20B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Miten tämä on mahdollista?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4DE74B-0F48-3343-48D8-EEB2A3C6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16000"/>
            <a:ext cx="7768466" cy="4372058"/>
          </a:xfrm>
        </p:spPr>
        <p:txBody>
          <a:bodyPr/>
          <a:lstStyle/>
          <a:p>
            <a:r>
              <a:rPr lang="fi-FI" sz="2200" dirty="0"/>
              <a:t>Vaaleista tuli – ja tehtiin – talous- ja velkavaalit.</a:t>
            </a:r>
          </a:p>
          <a:p>
            <a:r>
              <a:rPr lang="fi-FI" sz="2200" dirty="0"/>
              <a:t>Vaaleissa kansa äänesti muutoksen puolesta. Oppositio hävisi 17 paikkaa.</a:t>
            </a:r>
          </a:p>
          <a:p>
            <a:r>
              <a:rPr lang="fi-FI" sz="2200" dirty="0"/>
              <a:t>Säätytalon puolueet voittivat 17 paikkaa (kokoomus +10 ja perussuomalaiset +7).</a:t>
            </a:r>
          </a:p>
          <a:p>
            <a:r>
              <a:rPr lang="fi-FI" sz="2200" dirty="0"/>
              <a:t>Kansa halusi muutoksen, ja kansa sai muutoksen.</a:t>
            </a:r>
          </a:p>
          <a:p>
            <a:r>
              <a:rPr lang="fi-FI" sz="2200" dirty="0"/>
              <a:t>Politiikan heiluri heilahti oikealle, ja se näkyy.</a:t>
            </a:r>
          </a:p>
          <a:p>
            <a:r>
              <a:rPr lang="fi-FI" sz="2200" dirty="0"/>
              <a:t>Yrittäjiä valittiin eduskuntaan 45 (22%, +10 edustajaa).</a:t>
            </a:r>
          </a:p>
          <a:p>
            <a:r>
              <a:rPr lang="fi-FI" sz="2200" dirty="0"/>
              <a:t>Hallitusohjelma muuttaa Suomen talouspolitiikan suuntaa ja toteuttaa Yrittäjien vuosia esittämiä rakenteellisia muutoksia.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15A841C-48EC-E8FF-B750-803B06271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54" y="1236298"/>
            <a:ext cx="3654647" cy="47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4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53815D-A6B0-042E-52E4-684C28B9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Keskeiset huomiot hallitusohjelmasta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5708A0-12BF-E506-CC92-06AC12183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30214"/>
            <a:ext cx="8589323" cy="4665785"/>
          </a:xfrm>
        </p:spPr>
        <p:txBody>
          <a:bodyPr/>
          <a:lstStyle/>
          <a:p>
            <a:r>
              <a:rPr lang="fi-FI" sz="2000" dirty="0"/>
              <a:t>Ohjelma on Yrittäjien kannalta varsin lupaava - se sisältää rohkeita uudistuksia.</a:t>
            </a:r>
          </a:p>
          <a:p>
            <a:r>
              <a:rPr lang="fi-FI" sz="2000" dirty="0"/>
              <a:t>Monia Suomen Yrittäjien pitkään ajamia tavoitteita laitetaan toteen. 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Vero-ohjelma on maltillinen ja vakaa, mikä on yrittäjille tärkeää. </a:t>
            </a:r>
          </a:p>
          <a:p>
            <a:r>
              <a:rPr lang="fi-FI" sz="2000" dirty="0"/>
              <a:t>Työmarkkinoita uudistava ohjelma on kunnianhimoinen, vaikka paikallisessa sopimisessa ja lainsäädäntömuutoksissa olisi pitänyt olla vielä rohkeampi.</a:t>
            </a:r>
          </a:p>
          <a:p>
            <a:r>
              <a:rPr lang="fi-FI" sz="2000" dirty="0"/>
              <a:t>Esitetyt työmarkkinauudistukset ovat maltillisia. Niitä on tehty meidän kilpailijamaissamme. </a:t>
            </a:r>
          </a:p>
          <a:p>
            <a:r>
              <a:rPr lang="fi-FI" sz="2000" dirty="0"/>
              <a:t>Ohjelma korostaa reilun kilpailun merkitystä – paluu markkinatalouteen.</a:t>
            </a:r>
          </a:p>
          <a:p>
            <a:r>
              <a:rPr lang="fi-FI" sz="2000" dirty="0"/>
              <a:t>Maahanmuuton rajoittaminen voi olla yrityksille kasvun este.</a:t>
            </a:r>
          </a:p>
          <a:p>
            <a:endParaRPr lang="fi-FI" sz="2000" dirty="0"/>
          </a:p>
          <a:p>
            <a:r>
              <a:rPr lang="fi-FI" sz="2000" dirty="0"/>
              <a:t>Uudistukset pitää saada heti hallituskauden alussa eduskuntaan. </a:t>
            </a:r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32B15DC-2C20-5C63-56DC-CCE5B199A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738" y="1430214"/>
            <a:ext cx="2869712" cy="488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6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3F6B6A9-CAC0-D81D-36A4-68DE0729F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000" y="1416252"/>
            <a:ext cx="5780066" cy="4535083"/>
          </a:xfrm>
        </p:spPr>
        <p:txBody>
          <a:bodyPr/>
          <a:lstStyle/>
          <a:p>
            <a:pPr>
              <a:buClrTx/>
            </a:pPr>
            <a:r>
              <a:rPr lang="fi-FI" dirty="0"/>
              <a:t>Hieman yli 0.5 </a:t>
            </a:r>
            <a:r>
              <a:rPr lang="fi-FI" dirty="0" err="1"/>
              <a:t>mrd</a:t>
            </a:r>
            <a:r>
              <a:rPr lang="fi-FI" dirty="0"/>
              <a:t> tuloveroalennus</a:t>
            </a:r>
          </a:p>
          <a:p>
            <a:pPr>
              <a:buClrTx/>
            </a:pPr>
            <a:r>
              <a:rPr lang="fi-FI" dirty="0"/>
              <a:t>Polttoainevero laskee -100 miljoonaa, jakeluvelvoite nousee hitaammin, joustomekanismeja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fi-FI" dirty="0"/>
              <a:t>Liikennepolttoaineiden hintaan ei päätösperäisiä muutoksia vaalikaudella</a:t>
            </a:r>
          </a:p>
          <a:p>
            <a:pPr>
              <a:buClrTx/>
            </a:pPr>
            <a:r>
              <a:rPr lang="fi-FI" dirty="0"/>
              <a:t>Alkoholi ja tupakkaveroihin +200m</a:t>
            </a:r>
          </a:p>
          <a:p>
            <a:pPr>
              <a:buClrTx/>
            </a:pPr>
            <a:r>
              <a:rPr lang="fi-FI" dirty="0"/>
              <a:t>Alimpia ALV-kantoja ylös +200m</a:t>
            </a:r>
          </a:p>
          <a:p>
            <a:pPr>
              <a:buClrTx/>
            </a:pPr>
            <a:r>
              <a:rPr lang="fi-FI" dirty="0"/>
              <a:t>Kiinteistövero +100m</a:t>
            </a:r>
          </a:p>
          <a:p>
            <a:pPr>
              <a:buClrTx/>
            </a:pPr>
            <a:r>
              <a:rPr lang="fi-FI" dirty="0"/>
              <a:t>Ajoneuvovero -50m</a:t>
            </a:r>
          </a:p>
          <a:p>
            <a:pPr>
              <a:buClrTx/>
            </a:pPr>
            <a:r>
              <a:rPr lang="fi-FI" dirty="0"/>
              <a:t>Veroselvityksiä 20 aiheesta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i-FI" dirty="0">
              <a:solidFill>
                <a:srgbClr val="00B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D9FFD0A-AAEA-0820-B09B-4853200B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Verotus</a:t>
            </a:r>
          </a:p>
        </p:txBody>
      </p:sp>
      <p:pic>
        <p:nvPicPr>
          <p:cNvPr id="5" name="Sisällön paikkamerkki 4" descr="Laskin ja muistilehtiö">
            <a:extLst>
              <a:ext uri="{FF2B5EF4-FFF2-40B4-BE49-F238E27FC236}">
                <a16:creationId xmlns:a16="http://schemas.microsoft.com/office/drawing/2014/main" id="{5514F5F4-D4F7-8D87-DDF1-F1F5052A3E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2150" y="1785354"/>
            <a:ext cx="5510212" cy="37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6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3F6B6A9-CAC0-D81D-36A4-68DE0729F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1471" y="1781761"/>
            <a:ext cx="5931141" cy="4535083"/>
          </a:xfrm>
        </p:spPr>
        <p:txBody>
          <a:bodyPr/>
          <a:lstStyle/>
          <a:p>
            <a:pPr>
              <a:buClrTx/>
            </a:pPr>
            <a:r>
              <a:rPr lang="fi-FI" dirty="0"/>
              <a:t>Myydään 4mrd valtion omaisuutta, myynti kohteet epäselvät, </a:t>
            </a:r>
            <a:r>
              <a:rPr lang="fi-FI" dirty="0" err="1"/>
              <a:t>Solidium</a:t>
            </a:r>
            <a:r>
              <a:rPr lang="fi-FI" dirty="0"/>
              <a:t> osittain</a:t>
            </a:r>
          </a:p>
          <a:p>
            <a:pPr>
              <a:buClrTx/>
            </a:pPr>
            <a:r>
              <a:rPr lang="fi-FI" dirty="0"/>
              <a:t>Myyntitulot käytetään kertapanostuksina: infrainvestointeja 2.5 </a:t>
            </a:r>
            <a:r>
              <a:rPr lang="fi-FI" dirty="0" err="1"/>
              <a:t>mrd</a:t>
            </a:r>
            <a:r>
              <a:rPr lang="fi-FI" dirty="0"/>
              <a:t>, teiden korjauksiin 0.5 </a:t>
            </a:r>
            <a:r>
              <a:rPr lang="fi-FI" dirty="0" err="1"/>
              <a:t>mrd</a:t>
            </a:r>
            <a:r>
              <a:rPr lang="fi-FI" dirty="0"/>
              <a:t>, sotepalveluihin 0.4mrd, 0.4mrd tarvittaessa yritystukiin investointeja houkutellakseen</a:t>
            </a:r>
          </a:p>
          <a:p>
            <a:pPr>
              <a:buClrTx/>
            </a:pPr>
            <a:r>
              <a:rPr lang="fi-FI" dirty="0" err="1"/>
              <a:t>Menoleikkausista</a:t>
            </a:r>
            <a:r>
              <a:rPr lang="fi-FI" dirty="0"/>
              <a:t> sotealueilta tavoitellaan 1.1mrd säästöjä alkaen 2025, toteutuskelpoisuus epäselvää</a:t>
            </a:r>
          </a:p>
          <a:p>
            <a:pPr>
              <a:buClrTx/>
            </a:pPr>
            <a:endParaRPr lang="fi-FI" dirty="0"/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i-FI" dirty="0">
              <a:solidFill>
                <a:srgbClr val="00B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D9FFD0A-AAEA-0820-B09B-4853200B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Menot, myynnit, investoinnit ja ”investoinnit”</a:t>
            </a:r>
          </a:p>
        </p:txBody>
      </p:sp>
      <p:pic>
        <p:nvPicPr>
          <p:cNvPr id="5" name="Sisällön paikkamerkki 4" descr="Liiketoimintaan liittyvä kädenpuristus">
            <a:extLst>
              <a:ext uri="{FF2B5EF4-FFF2-40B4-BE49-F238E27FC236}">
                <a16:creationId xmlns:a16="http://schemas.microsoft.com/office/drawing/2014/main" id="{5514F5F4-D4F7-8D87-DDF1-F1F5052A3E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1967519"/>
            <a:ext cx="5268925" cy="36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6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75ECC-1D06-F90A-D759-CE785795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Analyysia hallitusohjelmasta - työmarkkinat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3D105E-39A7-B690-6984-072846A31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Suomessa otetaan työelämän sääntelyssä ensimmäistä kertaa koskaan askeleita kilpailijamaiden suuntaan, mikä on erinomaista ja välttämätöntä.</a:t>
            </a:r>
          </a:p>
          <a:p>
            <a:pPr lvl="1"/>
            <a:r>
              <a:rPr lang="fi-FI"/>
              <a:t>Esimerkiksi Saksassa vastaavia muutoksia on toteutettu yli 20 vuotta sitten.</a:t>
            </a:r>
          </a:p>
          <a:p>
            <a:r>
              <a:rPr lang="fi-FI"/>
              <a:t>Kirjaukset eivät kuitenkaan mene yhtä pitkälle, mutta ovat ainutlaatuisia verrattuna siihen, mitä Suomessa aiemmin on tavoiteltu.</a:t>
            </a:r>
          </a:p>
          <a:p>
            <a:r>
              <a:rPr lang="fi-FI"/>
              <a:t>Työehdoista sopimisen järjestelmää pitäisi uudistaa vielä voimakkaammin.</a:t>
            </a:r>
          </a:p>
          <a:p>
            <a:pPr lvl="1"/>
            <a:r>
              <a:rPr lang="fi-FI"/>
              <a:t>Pitäisi mahdollistaa toisin sopimisen oikeus työehtosopimuksen määräyksistä.</a:t>
            </a:r>
          </a:p>
          <a:p>
            <a:pPr lvl="1"/>
            <a:r>
              <a:rPr lang="fi-FI"/>
              <a:t>Sunnuntaityöstä ja sen korvaamisesta pitäisi voida sopia vapaasti.</a:t>
            </a:r>
          </a:p>
          <a:p>
            <a:r>
              <a:rPr lang="fi-FI"/>
              <a:t>Hallituksen tahtotila on selvä: halutaan rohkaista yrityksiä tarjoamaan työtä.</a:t>
            </a:r>
          </a:p>
          <a:p>
            <a:r>
              <a:rPr lang="fi-FI"/>
              <a:t>Uudistukset ovat ay-liikkeelle vaikeita, koska niiden valta vähenee.</a:t>
            </a:r>
          </a:p>
          <a:p>
            <a:pPr lvl="1"/>
            <a:r>
              <a:rPr lang="fi-FI"/>
              <a:t>SAK:n alaiset liitot käynnistäneet omia toimenpiteitään.</a:t>
            </a:r>
          </a:p>
        </p:txBody>
      </p:sp>
    </p:spTree>
    <p:extLst>
      <p:ext uri="{BB962C8B-B14F-4D97-AF65-F5344CB8AC3E}">
        <p14:creationId xmlns:p14="http://schemas.microsoft.com/office/powerpoint/2010/main" val="32392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75ECC-1D06-F90A-D759-CE785795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/>
              <a:t>Neuvottelujärjestelmä ja työrauha (syyskausi 2023)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3D105E-39A7-B690-6984-072846A31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Poliittisen työtaisteluoikeuden käyttöä rajoitetaan enintään yhden vuorokauden mittaisiin mielenilmaisuihin.</a:t>
            </a:r>
          </a:p>
          <a:p>
            <a:r>
              <a:rPr lang="fi-FI" dirty="0"/>
              <a:t>Tukityötaistelut asetetaan suhteellisuusarvioinnin ja ilmoitusvelvollisuuden kohteeksi. Laillisia tukityötaisteluita ovat ne, jotka ovat kohtuullisia suhteessa tavoitteisiin ja joiden vaikutukset kohdistuvat vain työriidan osapuoliin. </a:t>
            </a:r>
          </a:p>
          <a:p>
            <a:r>
              <a:rPr lang="fi-FI" dirty="0"/>
              <a:t>Laittomasta työtaistelusta tuomittavan hyvityssakon tasoa korotetaan ja sakon ylärajaksi säädetään 150 000 euroa ja alarajaksi 10 000 euroa.</a:t>
            </a:r>
          </a:p>
          <a:p>
            <a:r>
              <a:rPr lang="fi-FI" dirty="0"/>
              <a:t>Työtuomioistuimen laittomaksi työtaisteluksi tuomitseman lakon jatkamisesta säädetään työntekijälle 200 euron seuraamusmaksu laittomaksi tuomittuun työtaisteluun osallistumisesta.</a:t>
            </a:r>
          </a:p>
          <a:p>
            <a:r>
              <a:rPr lang="fi-FI" dirty="0"/>
              <a:t>Työryhmä perustettu heinäkuussa, HE tarkoitus antaa eduskunnalle syyskauden 2023 aikana.</a:t>
            </a:r>
          </a:p>
        </p:txBody>
      </p:sp>
    </p:spTree>
    <p:extLst>
      <p:ext uri="{BB962C8B-B14F-4D97-AF65-F5344CB8AC3E}">
        <p14:creationId xmlns:p14="http://schemas.microsoft.com/office/powerpoint/2010/main" val="9115889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heme/theme1.xml><?xml version="1.0" encoding="utf-8"?>
<a:theme xmlns:a="http://schemas.openxmlformats.org/drawingml/2006/main" name="Suomen Yrittajat">
  <a:themeElements>
    <a:clrScheme name="Suomen Yrittaja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000000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_PowerPoint.potx" id="{19A87F38-8497-41DC-800A-1A85418D52D6}" vid="{1248F3D7-C595-46AE-9C95-15DAF02788B7}"/>
    </a:ext>
  </a:extLst>
</a:theme>
</file>

<file path=ppt/theme/theme2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1 Kantar presentation template.potx" id="{5756FDC0-B220-476A-82E6-F74F9E6134B6}" vid="{5762A8C4-841E-4707-98B6-9A8BB1634101}"/>
    </a:ext>
  </a:extLst>
</a:theme>
</file>

<file path=ppt/theme/theme3.xml><?xml version="1.0" encoding="utf-8"?>
<a:theme xmlns:a="http://schemas.openxmlformats.org/drawingml/2006/main" name="SuomenYrittajat169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_Mika_Nuppu_keskiviikko" id="{DE49DEAF-1D97-6149-B074-6E7861C28858}" vid="{2DB806A3-AC4B-E44D-83F9-3BAA47595AD3}"/>
    </a:ext>
  </a:extLst>
</a:theme>
</file>

<file path=ppt/theme/theme4.xml><?xml version="1.0" encoding="utf-8"?>
<a:theme xmlns:a="http://schemas.openxmlformats.org/drawingml/2006/main" name="6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1 Kantar presentation template.potx" id="{5756FDC0-B220-476A-82E6-F74F9E6134B6}" vid="{5762A8C4-841E-4707-98B6-9A8BB1634101}"/>
    </a:ext>
  </a:extLst>
</a:theme>
</file>

<file path=ppt/theme/theme5.xml><?xml version="1.0" encoding="utf-8"?>
<a:theme xmlns:a="http://schemas.openxmlformats.org/drawingml/2006/main" name="7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1 Kantar presentation template.potx" id="{5756FDC0-B220-476A-82E6-F74F9E6134B6}" vid="{5762A8C4-841E-4707-98B6-9A8BB1634101}"/>
    </a:ext>
  </a:extLst>
</a:theme>
</file>

<file path=ppt/theme/theme6.xml><?xml version="1.0" encoding="utf-8"?>
<a:theme xmlns:a="http://schemas.openxmlformats.org/drawingml/2006/main" name="1_SuomenYrittajat169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_Mika_Nuppu_keskiviikko" id="{DE49DEAF-1D97-6149-B074-6E7861C28858}" vid="{2DB806A3-AC4B-E44D-83F9-3BAA47595AD3}"/>
    </a:ext>
  </a:extLst>
</a:theme>
</file>

<file path=ppt/theme/theme7.xml><?xml version="1.0" encoding="utf-8"?>
<a:theme xmlns:a="http://schemas.openxmlformats.org/drawingml/2006/main" name="1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1 Kantar presentation template.potx" id="{5756FDC0-B220-476A-82E6-F74F9E6134B6}" vid="{5762A8C4-841E-4707-98B6-9A8BB1634101}"/>
    </a:ext>
  </a:extLst>
</a:theme>
</file>

<file path=ppt/theme/theme8.xml><?xml version="1.0" encoding="utf-8"?>
<a:theme xmlns:a="http://schemas.openxmlformats.org/drawingml/2006/main" name="Aula ppt2020">
  <a:themeElements>
    <a:clrScheme name="Aula">
      <a:dk1>
        <a:sysClr val="windowText" lastClr="000000"/>
      </a:dk1>
      <a:lt1>
        <a:sysClr val="window" lastClr="FFFFFF"/>
      </a:lt1>
      <a:dk2>
        <a:srgbClr val="262626"/>
      </a:dk2>
      <a:lt2>
        <a:srgbClr val="D8D8D8"/>
      </a:lt2>
      <a:accent1>
        <a:srgbClr val="C239CE"/>
      </a:accent1>
      <a:accent2>
        <a:srgbClr val="F29704"/>
      </a:accent2>
      <a:accent3>
        <a:srgbClr val="F3297B"/>
      </a:accent3>
      <a:accent4>
        <a:srgbClr val="54AE0E"/>
      </a:accent4>
      <a:accent5>
        <a:srgbClr val="198B97"/>
      </a:accent5>
      <a:accent6>
        <a:srgbClr val="F0F44A"/>
      </a:accent6>
      <a:hlink>
        <a:srgbClr val="0000FF"/>
      </a:hlink>
      <a:folHlink>
        <a:srgbClr val="800080"/>
      </a:folHlink>
    </a:clrScheme>
    <a:fontScheme name="Aula">
      <a:majorFont>
        <a:latin typeface="ITC Avant Garde Std B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Aula ppt2020" id="{F0DD1A71-63C5-42B8-A147-9D724EC5130C}" vid="{26AD543D-CC39-439C-8563-FEC908142E29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6B2B865F30AE4588B2F3E7BABEFCCE" ma:contentTypeVersion="17" ma:contentTypeDescription="Luo uusi asiakirja." ma:contentTypeScope="" ma:versionID="c2b61db5fb4e0d62315050850a33b70e">
  <xsd:schema xmlns:xsd="http://www.w3.org/2001/XMLSchema" xmlns:xs="http://www.w3.org/2001/XMLSchema" xmlns:p="http://schemas.microsoft.com/office/2006/metadata/properties" xmlns:ns2="c1de6643-f6a4-45ec-aa38-4d7143a523ef" xmlns:ns3="ffbdf9bf-e3e0-4aa8-86ae-96ed03841bfd" targetNamespace="http://schemas.microsoft.com/office/2006/metadata/properties" ma:root="true" ma:fieldsID="fbbafbfb5f12367019de756079d90b98" ns2:_="" ns3:_="">
    <xsd:import namespace="c1de6643-f6a4-45ec-aa38-4d7143a523ef"/>
    <xsd:import namespace="ffbdf9bf-e3e0-4aa8-86ae-96ed03841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e6643-f6a4-45ec-aa38-4d7143a52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0993a77c-346a-4936-94a6-9d75931ce8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df9bf-e3e0-4aa8-86ae-96ed03841bf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3393fd4-35d7-41cc-b5b9-c9004ddbe632}" ma:internalName="TaxCatchAll" ma:showField="CatchAllData" ma:web="ffbdf9bf-e3e0-4aa8-86ae-96ed03841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de6643-f6a4-45ec-aa38-4d7143a523ef">
      <Terms xmlns="http://schemas.microsoft.com/office/infopath/2007/PartnerControls"/>
    </lcf76f155ced4ddcb4097134ff3c332f>
    <TaxCatchAll xmlns="ffbdf9bf-e3e0-4aa8-86ae-96ed03841bfd" xsi:nil="true"/>
  </documentManagement>
</p:properties>
</file>

<file path=customXml/itemProps1.xml><?xml version="1.0" encoding="utf-8"?>
<ds:datastoreItem xmlns:ds="http://schemas.openxmlformats.org/officeDocument/2006/customXml" ds:itemID="{CDAD7070-84EA-4269-BBF8-8D99454F01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B17744-624B-47BB-A7DD-13466AA50978}"/>
</file>

<file path=customXml/itemProps3.xml><?xml version="1.0" encoding="utf-8"?>
<ds:datastoreItem xmlns:ds="http://schemas.openxmlformats.org/officeDocument/2006/customXml" ds:itemID="{94EFD254-FF11-4B79-9B38-425072B12042}">
  <ds:schemaRefs>
    <ds:schemaRef ds:uri="898b8d2f-19cd-42f1-9c42-12622fa0c740"/>
    <ds:schemaRef ds:uri="dd30f130-e884-49e6-9444-2ce42116d4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SY_PowerPoint</Template>
  <TotalTime>2261</TotalTime>
  <Words>1377</Words>
  <Application>Microsoft Office PowerPoint</Application>
  <PresentationFormat>Laajakuva</PresentationFormat>
  <Paragraphs>161</Paragraphs>
  <Slides>28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28</vt:i4>
      </vt:variant>
    </vt:vector>
  </HeadingPairs>
  <TitlesOfParts>
    <vt:vector size="42" baseType="lpstr">
      <vt:lpstr>Arial</vt:lpstr>
      <vt:lpstr>Calibri</vt:lpstr>
      <vt:lpstr>ITC Avant Garde Std Bk</vt:lpstr>
      <vt:lpstr>Open Sans</vt:lpstr>
      <vt:lpstr>Roboto Light</vt:lpstr>
      <vt:lpstr>Wingdings</vt:lpstr>
      <vt:lpstr>Suomen Yrittajat</vt:lpstr>
      <vt:lpstr>Kantar template master</vt:lpstr>
      <vt:lpstr>SuomenYrittajat169</vt:lpstr>
      <vt:lpstr>6_Kantar template master</vt:lpstr>
      <vt:lpstr>7_Kantar template master</vt:lpstr>
      <vt:lpstr>1_SuomenYrittajat169</vt:lpstr>
      <vt:lpstr>1_Kantar template master</vt:lpstr>
      <vt:lpstr>Aula ppt2020</vt:lpstr>
      <vt:lpstr>Mitä hallitusohjelma antaa yrittäjille? </vt:lpstr>
      <vt:lpstr>Mitä ne oikein lupasivat?</vt:lpstr>
      <vt:lpstr>Ohjelma on Yrittäjien kannalta varsin hyvä</vt:lpstr>
      <vt:lpstr>Miten tämä on mahdollista?</vt:lpstr>
      <vt:lpstr>Keskeiset huomiot hallitusohjelmasta</vt:lpstr>
      <vt:lpstr>Verotus</vt:lpstr>
      <vt:lpstr>Menot, myynnit, investoinnit ja ”investoinnit”</vt:lpstr>
      <vt:lpstr> Analyysia hallitusohjelmasta - työmarkkinat</vt:lpstr>
      <vt:lpstr>Neuvottelujärjestelmä ja työrauha (syyskausi 2023)</vt:lpstr>
      <vt:lpstr>  Paikallinen sopiminen</vt:lpstr>
      <vt:lpstr> Työllistämisen esteiden purkaminen</vt:lpstr>
      <vt:lpstr>PowerPoint-esitys</vt:lpstr>
      <vt:lpstr>Mitä tapahtuu elinkeinopolitiikassa?</vt:lpstr>
      <vt:lpstr>PowerPoint-esitys</vt:lpstr>
      <vt:lpstr>PowerPoint-esitys</vt:lpstr>
      <vt:lpstr>KKV OTTI KANTAA</vt:lpstr>
      <vt:lpstr>Julkiset hankinnat hallitusohjelmassa</vt:lpstr>
      <vt:lpstr>Inhouse hallitusohjelmassa</vt:lpstr>
      <vt:lpstr>Kuntayhtiöiden työllisyys ja liikevaihto on kasvanut nopeasti</vt:lpstr>
      <vt:lpstr>PowerPoint-esitys</vt:lpstr>
      <vt:lpstr>Muu elinkeinopolitiikka hallitusohjelmassa</vt:lpstr>
      <vt:lpstr>Elinkeinopolitiikka ja kansainvälistyminen</vt:lpstr>
      <vt:lpstr>Elinkeinopolitiikka ja aluehallinto</vt:lpstr>
      <vt:lpstr>Elinkeinopolitiikka ja kunnat</vt:lpstr>
      <vt:lpstr>Elinkeinopolitiikka, kaavat ja luvat</vt:lpstr>
      <vt:lpstr>Yrittäjien 10 ratkaisua rakentamiseen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Mikael Pentikäinen</dc:creator>
  <cp:lastModifiedBy>Harri Jaskari</cp:lastModifiedBy>
  <cp:revision>17</cp:revision>
  <dcterms:created xsi:type="dcterms:W3CDTF">2022-10-09T10:18:17Z</dcterms:created>
  <dcterms:modified xsi:type="dcterms:W3CDTF">2023-10-31T15:48:34Z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0x010100B7F78068B2F7A744844D272FA059C7CB</vt:lpwstr>
  </property>
  <property fmtid="{D5CDD505-2E9C-101B-9397-08002B2CF9AE}" pid="3" name="MediaServiceImageTags">
    <vt:lpwstr/>
  </property>
</Properties>
</file>